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handoutMasterIdLst>
    <p:handoutMasterId r:id="rId25"/>
  </p:handoutMasterIdLst>
  <p:sldIdLst>
    <p:sldId id="256" r:id="rId2"/>
    <p:sldId id="267" r:id="rId3"/>
    <p:sldId id="304" r:id="rId4"/>
    <p:sldId id="275" r:id="rId5"/>
    <p:sldId id="303" r:id="rId6"/>
    <p:sldId id="279" r:id="rId7"/>
    <p:sldId id="268" r:id="rId8"/>
    <p:sldId id="274" r:id="rId9"/>
    <p:sldId id="282" r:id="rId10"/>
    <p:sldId id="281" r:id="rId11"/>
    <p:sldId id="259" r:id="rId12"/>
    <p:sldId id="269" r:id="rId13"/>
    <p:sldId id="265" r:id="rId14"/>
    <p:sldId id="289" r:id="rId15"/>
    <p:sldId id="290" r:id="rId16"/>
    <p:sldId id="291" r:id="rId17"/>
    <p:sldId id="292" r:id="rId18"/>
    <p:sldId id="270" r:id="rId19"/>
    <p:sldId id="293" r:id="rId20"/>
    <p:sldId id="294" r:id="rId21"/>
    <p:sldId id="306" r:id="rId22"/>
    <p:sldId id="305" r:id="rId23"/>
    <p:sldId id="283" r:id="rId24"/>
  </p:sldIdLst>
  <p:sldSz cx="12192000" cy="6858000"/>
  <p:notesSz cx="7053263" cy="93567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9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CB59F7-C28F-4234-B7EF-904E498005A0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D4A9F4AF-4368-4D75-B032-DC814C6D4B36}">
      <dgm:prSet phldrT="[Texto]" custT="1"/>
      <dgm:spPr/>
      <dgm:t>
        <a:bodyPr/>
        <a:lstStyle/>
        <a:p>
          <a:endParaRPr lang="es-MX" sz="2800" dirty="0"/>
        </a:p>
        <a:p>
          <a:r>
            <a:rPr lang="es-MX" sz="3200" dirty="0" err="1"/>
            <a:t>Eviden</a:t>
          </a:r>
          <a:r>
            <a:rPr lang="es-MX" sz="3200" dirty="0"/>
            <a:t>-</a:t>
          </a:r>
        </a:p>
        <a:p>
          <a:r>
            <a:rPr lang="es-MX" sz="3200" dirty="0" err="1"/>
            <a:t>cia</a:t>
          </a:r>
          <a:r>
            <a:rPr lang="es-MX" sz="3200" dirty="0"/>
            <a:t> científica</a:t>
          </a:r>
        </a:p>
      </dgm:t>
    </dgm:pt>
    <dgm:pt modelId="{545B05D6-F713-411E-BE28-981F78263F14}" type="parTrans" cxnId="{2E54A0E8-526E-4CBD-9E32-7F5EE24E456E}">
      <dgm:prSet/>
      <dgm:spPr/>
      <dgm:t>
        <a:bodyPr/>
        <a:lstStyle/>
        <a:p>
          <a:endParaRPr lang="es-MX"/>
        </a:p>
      </dgm:t>
    </dgm:pt>
    <dgm:pt modelId="{00F56853-A56E-45D4-A3BD-6EE2CADED38C}" type="sibTrans" cxnId="{2E54A0E8-526E-4CBD-9E32-7F5EE24E456E}">
      <dgm:prSet/>
      <dgm:spPr/>
      <dgm:t>
        <a:bodyPr/>
        <a:lstStyle/>
        <a:p>
          <a:endParaRPr lang="es-MX"/>
        </a:p>
      </dgm:t>
    </dgm:pt>
    <dgm:pt modelId="{3C731212-7234-416B-A622-C4512FA646C7}">
      <dgm:prSet phldrT="[Texto]"/>
      <dgm:spPr/>
      <dgm:t>
        <a:bodyPr/>
        <a:lstStyle/>
        <a:p>
          <a:r>
            <a:rPr lang="es-MX" dirty="0"/>
            <a:t>Estrategia de Promoción de la salud</a:t>
          </a:r>
        </a:p>
      </dgm:t>
    </dgm:pt>
    <dgm:pt modelId="{C12F951F-575E-4C24-A2F5-3B93FF99C0DC}" type="parTrans" cxnId="{ABF36EF1-8648-49BD-AC29-98137E5910D2}">
      <dgm:prSet/>
      <dgm:spPr/>
      <dgm:t>
        <a:bodyPr/>
        <a:lstStyle/>
        <a:p>
          <a:endParaRPr lang="es-MX"/>
        </a:p>
      </dgm:t>
    </dgm:pt>
    <dgm:pt modelId="{0A26E5E9-F093-4D11-8FC4-9FDB07B129E5}" type="sibTrans" cxnId="{ABF36EF1-8648-49BD-AC29-98137E5910D2}">
      <dgm:prSet/>
      <dgm:spPr/>
      <dgm:t>
        <a:bodyPr/>
        <a:lstStyle/>
        <a:p>
          <a:endParaRPr lang="es-MX"/>
        </a:p>
      </dgm:t>
    </dgm:pt>
    <dgm:pt modelId="{B08FEF6F-0422-46E7-8296-7289D9A66327}">
      <dgm:prSet phldrT="[Texto]"/>
      <dgm:spPr/>
      <dgm:t>
        <a:bodyPr/>
        <a:lstStyle/>
        <a:p>
          <a:r>
            <a:rPr lang="es-MX" dirty="0"/>
            <a:t>Teorías sociales contemporáneas</a:t>
          </a:r>
        </a:p>
      </dgm:t>
    </dgm:pt>
    <dgm:pt modelId="{5B4FC42B-605D-4DAD-8634-F51CE313D578}" type="parTrans" cxnId="{DE8F2E4F-BAA8-4445-9C92-075B6DE32832}">
      <dgm:prSet/>
      <dgm:spPr/>
      <dgm:t>
        <a:bodyPr/>
        <a:lstStyle/>
        <a:p>
          <a:endParaRPr lang="es-MX"/>
        </a:p>
      </dgm:t>
    </dgm:pt>
    <dgm:pt modelId="{1E9408C8-7C71-4704-962E-7251B43C9BE9}" type="sibTrans" cxnId="{DE8F2E4F-BAA8-4445-9C92-075B6DE32832}">
      <dgm:prSet/>
      <dgm:spPr/>
      <dgm:t>
        <a:bodyPr/>
        <a:lstStyle/>
        <a:p>
          <a:endParaRPr lang="es-MX"/>
        </a:p>
      </dgm:t>
    </dgm:pt>
    <dgm:pt modelId="{22CA0222-644A-4B6B-8A17-50D2D6FBDECF}" type="pres">
      <dgm:prSet presAssocID="{77CB59F7-C28F-4234-B7EF-904E498005A0}" presName="Name0" presStyleCnt="0">
        <dgm:presLayoutVars>
          <dgm:dir/>
          <dgm:animLvl val="lvl"/>
          <dgm:resizeHandles val="exact"/>
        </dgm:presLayoutVars>
      </dgm:prSet>
      <dgm:spPr/>
    </dgm:pt>
    <dgm:pt modelId="{CFA76BD1-699F-4D59-B5C8-1435145636B6}" type="pres">
      <dgm:prSet presAssocID="{D4A9F4AF-4368-4D75-B032-DC814C6D4B36}" presName="Name8" presStyleCnt="0"/>
      <dgm:spPr/>
    </dgm:pt>
    <dgm:pt modelId="{EEBB50B1-2B8A-4073-AF75-9F57BE6CA309}" type="pres">
      <dgm:prSet presAssocID="{D4A9F4AF-4368-4D75-B032-DC814C6D4B36}" presName="level" presStyleLbl="node1" presStyleIdx="0" presStyleCnt="3">
        <dgm:presLayoutVars>
          <dgm:chMax val="1"/>
          <dgm:bulletEnabled val="1"/>
        </dgm:presLayoutVars>
      </dgm:prSet>
      <dgm:spPr/>
    </dgm:pt>
    <dgm:pt modelId="{FCE5F879-A451-4659-B2D1-77CA7B973CC8}" type="pres">
      <dgm:prSet presAssocID="{D4A9F4AF-4368-4D75-B032-DC814C6D4B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0D46946C-9DEC-4BB4-9B3D-9916565BB765}" type="pres">
      <dgm:prSet presAssocID="{3C731212-7234-416B-A622-C4512FA646C7}" presName="Name8" presStyleCnt="0"/>
      <dgm:spPr/>
    </dgm:pt>
    <dgm:pt modelId="{48F272E9-6858-4DE8-9C0F-8F196922C24F}" type="pres">
      <dgm:prSet presAssocID="{3C731212-7234-416B-A622-C4512FA646C7}" presName="level" presStyleLbl="node1" presStyleIdx="1" presStyleCnt="3" custScaleX="99531" custScaleY="59412">
        <dgm:presLayoutVars>
          <dgm:chMax val="1"/>
          <dgm:bulletEnabled val="1"/>
        </dgm:presLayoutVars>
      </dgm:prSet>
      <dgm:spPr/>
    </dgm:pt>
    <dgm:pt modelId="{3396EEBD-21BB-4667-B9FE-B5706E535A1B}" type="pres">
      <dgm:prSet presAssocID="{3C731212-7234-416B-A622-C4512FA646C7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476B2A6-DAC0-45F1-BE0A-B269AECD68EC}" type="pres">
      <dgm:prSet presAssocID="{B08FEF6F-0422-46E7-8296-7289D9A66327}" presName="Name8" presStyleCnt="0"/>
      <dgm:spPr/>
    </dgm:pt>
    <dgm:pt modelId="{4830F67F-03F7-4A4D-A02E-BA2462AA00AF}" type="pres">
      <dgm:prSet presAssocID="{B08FEF6F-0422-46E7-8296-7289D9A66327}" presName="level" presStyleLbl="node1" presStyleIdx="2" presStyleCnt="3" custScaleY="43477">
        <dgm:presLayoutVars>
          <dgm:chMax val="1"/>
          <dgm:bulletEnabled val="1"/>
        </dgm:presLayoutVars>
      </dgm:prSet>
      <dgm:spPr/>
    </dgm:pt>
    <dgm:pt modelId="{5ACA8C27-53C0-492E-B87A-E086E0AD55F3}" type="pres">
      <dgm:prSet presAssocID="{B08FEF6F-0422-46E7-8296-7289D9A66327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FFC46813-CAEC-4BFB-9754-6435782EA320}" type="presOf" srcId="{B08FEF6F-0422-46E7-8296-7289D9A66327}" destId="{5ACA8C27-53C0-492E-B87A-E086E0AD55F3}" srcOrd="1" destOrd="0" presId="urn:microsoft.com/office/officeart/2005/8/layout/pyramid1"/>
    <dgm:cxn modelId="{20A5F02C-EF56-462A-9BC4-B5729FC01FE8}" type="presOf" srcId="{3C731212-7234-416B-A622-C4512FA646C7}" destId="{3396EEBD-21BB-4667-B9FE-B5706E535A1B}" srcOrd="1" destOrd="0" presId="urn:microsoft.com/office/officeart/2005/8/layout/pyramid1"/>
    <dgm:cxn modelId="{C9980232-70A5-46D9-9B2F-9648586757F4}" type="presOf" srcId="{3C731212-7234-416B-A622-C4512FA646C7}" destId="{48F272E9-6858-4DE8-9C0F-8F196922C24F}" srcOrd="0" destOrd="0" presId="urn:microsoft.com/office/officeart/2005/8/layout/pyramid1"/>
    <dgm:cxn modelId="{DCE4474C-499E-401E-9E53-CB55E18E5C87}" type="presOf" srcId="{D4A9F4AF-4368-4D75-B032-DC814C6D4B36}" destId="{EEBB50B1-2B8A-4073-AF75-9F57BE6CA309}" srcOrd="0" destOrd="0" presId="urn:microsoft.com/office/officeart/2005/8/layout/pyramid1"/>
    <dgm:cxn modelId="{DE8F2E4F-BAA8-4445-9C92-075B6DE32832}" srcId="{77CB59F7-C28F-4234-B7EF-904E498005A0}" destId="{B08FEF6F-0422-46E7-8296-7289D9A66327}" srcOrd="2" destOrd="0" parTransId="{5B4FC42B-605D-4DAD-8634-F51CE313D578}" sibTransId="{1E9408C8-7C71-4704-962E-7251B43C9BE9}"/>
    <dgm:cxn modelId="{7406C056-4EDE-4B62-931D-1DB89C89561A}" type="presOf" srcId="{D4A9F4AF-4368-4D75-B032-DC814C6D4B36}" destId="{FCE5F879-A451-4659-B2D1-77CA7B973CC8}" srcOrd="1" destOrd="0" presId="urn:microsoft.com/office/officeart/2005/8/layout/pyramid1"/>
    <dgm:cxn modelId="{84FB649A-9541-4338-AADD-A0A75B223F5D}" type="presOf" srcId="{77CB59F7-C28F-4234-B7EF-904E498005A0}" destId="{22CA0222-644A-4B6B-8A17-50D2D6FBDECF}" srcOrd="0" destOrd="0" presId="urn:microsoft.com/office/officeart/2005/8/layout/pyramid1"/>
    <dgm:cxn modelId="{BA9047C5-AC77-469C-9712-1E3E17EDA31E}" type="presOf" srcId="{B08FEF6F-0422-46E7-8296-7289D9A66327}" destId="{4830F67F-03F7-4A4D-A02E-BA2462AA00AF}" srcOrd="0" destOrd="0" presId="urn:microsoft.com/office/officeart/2005/8/layout/pyramid1"/>
    <dgm:cxn modelId="{2E54A0E8-526E-4CBD-9E32-7F5EE24E456E}" srcId="{77CB59F7-C28F-4234-B7EF-904E498005A0}" destId="{D4A9F4AF-4368-4D75-B032-DC814C6D4B36}" srcOrd="0" destOrd="0" parTransId="{545B05D6-F713-411E-BE28-981F78263F14}" sibTransId="{00F56853-A56E-45D4-A3BD-6EE2CADED38C}"/>
    <dgm:cxn modelId="{ABF36EF1-8648-49BD-AC29-98137E5910D2}" srcId="{77CB59F7-C28F-4234-B7EF-904E498005A0}" destId="{3C731212-7234-416B-A622-C4512FA646C7}" srcOrd="1" destOrd="0" parTransId="{C12F951F-575E-4C24-A2F5-3B93FF99C0DC}" sibTransId="{0A26E5E9-F093-4D11-8FC4-9FDB07B129E5}"/>
    <dgm:cxn modelId="{A40995C4-1755-4B23-9AE2-0821F5248A9C}" type="presParOf" srcId="{22CA0222-644A-4B6B-8A17-50D2D6FBDECF}" destId="{CFA76BD1-699F-4D59-B5C8-1435145636B6}" srcOrd="0" destOrd="0" presId="urn:microsoft.com/office/officeart/2005/8/layout/pyramid1"/>
    <dgm:cxn modelId="{56A585F3-42F6-489F-83A7-10383C8C06AC}" type="presParOf" srcId="{CFA76BD1-699F-4D59-B5C8-1435145636B6}" destId="{EEBB50B1-2B8A-4073-AF75-9F57BE6CA309}" srcOrd="0" destOrd="0" presId="urn:microsoft.com/office/officeart/2005/8/layout/pyramid1"/>
    <dgm:cxn modelId="{C107BF29-0D6C-46CF-BD67-DB4DE0147AE2}" type="presParOf" srcId="{CFA76BD1-699F-4D59-B5C8-1435145636B6}" destId="{FCE5F879-A451-4659-B2D1-77CA7B973CC8}" srcOrd="1" destOrd="0" presId="urn:microsoft.com/office/officeart/2005/8/layout/pyramid1"/>
    <dgm:cxn modelId="{0FACD4F3-DE1B-41E8-8F1E-94A7FB9009F4}" type="presParOf" srcId="{22CA0222-644A-4B6B-8A17-50D2D6FBDECF}" destId="{0D46946C-9DEC-4BB4-9B3D-9916565BB765}" srcOrd="1" destOrd="0" presId="urn:microsoft.com/office/officeart/2005/8/layout/pyramid1"/>
    <dgm:cxn modelId="{4054F8AF-2329-4430-B33D-24BCBDA365F4}" type="presParOf" srcId="{0D46946C-9DEC-4BB4-9B3D-9916565BB765}" destId="{48F272E9-6858-4DE8-9C0F-8F196922C24F}" srcOrd="0" destOrd="0" presId="urn:microsoft.com/office/officeart/2005/8/layout/pyramid1"/>
    <dgm:cxn modelId="{62F84545-78E1-42AC-B8A7-0EEB29D7F513}" type="presParOf" srcId="{0D46946C-9DEC-4BB4-9B3D-9916565BB765}" destId="{3396EEBD-21BB-4667-B9FE-B5706E535A1B}" srcOrd="1" destOrd="0" presId="urn:microsoft.com/office/officeart/2005/8/layout/pyramid1"/>
    <dgm:cxn modelId="{38710964-ABF1-483E-B6EE-3796972E58E3}" type="presParOf" srcId="{22CA0222-644A-4B6B-8A17-50D2D6FBDECF}" destId="{F476B2A6-DAC0-45F1-BE0A-B269AECD68EC}" srcOrd="2" destOrd="0" presId="urn:microsoft.com/office/officeart/2005/8/layout/pyramid1"/>
    <dgm:cxn modelId="{827D5C3D-46CF-481D-BF5C-15943BC22D27}" type="presParOf" srcId="{F476B2A6-DAC0-45F1-BE0A-B269AECD68EC}" destId="{4830F67F-03F7-4A4D-A02E-BA2462AA00AF}" srcOrd="0" destOrd="0" presId="urn:microsoft.com/office/officeart/2005/8/layout/pyramid1"/>
    <dgm:cxn modelId="{D7E09D62-D0D0-48AA-A80F-57412ED10233}" type="presParOf" srcId="{F476B2A6-DAC0-45F1-BE0A-B269AECD68EC}" destId="{5ACA8C27-53C0-492E-B87A-E086E0AD55F3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0530C73-A391-4B23-A79A-EC2D6AC88378}" type="doc">
      <dgm:prSet loTypeId="urn:microsoft.com/office/officeart/2005/8/layout/chart3" loCatId="relationship" qsTypeId="urn:microsoft.com/office/officeart/2005/8/quickstyle/simple1" qsCatId="simple" csTypeId="urn:microsoft.com/office/officeart/2005/8/colors/accent1_2" csCatId="accent1" phldr="1"/>
      <dgm:spPr/>
    </dgm:pt>
    <dgm:pt modelId="{4455C927-9B65-4FA0-B641-5696C4EB3D58}">
      <dgm:prSet phldrT="[Texto]" custT="1"/>
      <dgm:spPr/>
      <dgm:t>
        <a:bodyPr/>
        <a:lstStyle/>
        <a:p>
          <a:r>
            <a:rPr lang="es-MX" sz="2000" b="1" dirty="0">
              <a:solidFill>
                <a:schemeClr val="tx1"/>
              </a:solidFill>
            </a:rPr>
            <a:t>3. Evaluación de proceso</a:t>
          </a:r>
        </a:p>
      </dgm:t>
    </dgm:pt>
    <dgm:pt modelId="{43E3582C-FE03-4737-9526-BF7F6DA661DB}" type="parTrans" cxnId="{7AD25B6D-04EB-46F2-975E-9ADBD98D4F20}">
      <dgm:prSet/>
      <dgm:spPr/>
      <dgm:t>
        <a:bodyPr/>
        <a:lstStyle/>
        <a:p>
          <a:endParaRPr lang="es-MX"/>
        </a:p>
      </dgm:t>
    </dgm:pt>
    <dgm:pt modelId="{E8311F73-D73E-4558-AEF6-4295D88AB82B}" type="sibTrans" cxnId="{7AD25B6D-04EB-46F2-975E-9ADBD98D4F20}">
      <dgm:prSet/>
      <dgm:spPr/>
      <dgm:t>
        <a:bodyPr/>
        <a:lstStyle/>
        <a:p>
          <a:endParaRPr lang="es-MX"/>
        </a:p>
      </dgm:t>
    </dgm:pt>
    <dgm:pt modelId="{FB0E3E45-CD6A-4675-B58D-47552F518DD3}">
      <dgm:prSet phldrT="[Texto]" custT="1"/>
      <dgm:spPr/>
      <dgm:t>
        <a:bodyPr/>
        <a:lstStyle/>
        <a:p>
          <a:r>
            <a:rPr lang="es-MX" sz="2000" b="1" dirty="0">
              <a:solidFill>
                <a:schemeClr val="tx1"/>
              </a:solidFill>
            </a:rPr>
            <a:t>5. Costo / Beneficio</a:t>
          </a:r>
        </a:p>
      </dgm:t>
    </dgm:pt>
    <dgm:pt modelId="{8ECBC854-6827-471A-8472-81EE229CC67E}" type="parTrans" cxnId="{4ACEF87E-A0EC-4311-984E-8AD15D483781}">
      <dgm:prSet/>
      <dgm:spPr/>
      <dgm:t>
        <a:bodyPr/>
        <a:lstStyle/>
        <a:p>
          <a:endParaRPr lang="es-MX"/>
        </a:p>
      </dgm:t>
    </dgm:pt>
    <dgm:pt modelId="{0C259CBF-A8FC-4708-A06C-1B1834C73777}" type="sibTrans" cxnId="{4ACEF87E-A0EC-4311-984E-8AD15D483781}">
      <dgm:prSet/>
      <dgm:spPr/>
      <dgm:t>
        <a:bodyPr/>
        <a:lstStyle/>
        <a:p>
          <a:endParaRPr lang="es-MX"/>
        </a:p>
      </dgm:t>
    </dgm:pt>
    <dgm:pt modelId="{80362683-3910-4665-8D66-2DAC240F043B}">
      <dgm:prSet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sz="2000" b="1" dirty="0">
              <a:solidFill>
                <a:schemeClr val="tx1"/>
              </a:solidFill>
            </a:rPr>
            <a:t>1. Diagnóstico situacional</a:t>
          </a:r>
        </a:p>
      </dgm:t>
    </dgm:pt>
    <dgm:pt modelId="{A29C1A83-B3B5-481C-BEE1-DD23ED3AE89B}" type="parTrans" cxnId="{77574504-3E7E-42E8-AB80-1377A642F4EC}">
      <dgm:prSet/>
      <dgm:spPr/>
      <dgm:t>
        <a:bodyPr/>
        <a:lstStyle/>
        <a:p>
          <a:endParaRPr lang="es-MX"/>
        </a:p>
      </dgm:t>
    </dgm:pt>
    <dgm:pt modelId="{3CF0DADA-6200-4A18-A519-7E7BB2B2B36E}" type="sibTrans" cxnId="{77574504-3E7E-42E8-AB80-1377A642F4EC}">
      <dgm:prSet/>
      <dgm:spPr/>
      <dgm:t>
        <a:bodyPr/>
        <a:lstStyle/>
        <a:p>
          <a:endParaRPr lang="es-MX"/>
        </a:p>
      </dgm:t>
    </dgm:pt>
    <dgm:pt modelId="{D126C99E-016E-4A86-AFB4-5613982FCFB9}">
      <dgm:prSet custT="1"/>
      <dgm:spPr/>
      <dgm:t>
        <a:bodyPr/>
        <a:lstStyle/>
        <a:p>
          <a:r>
            <a:rPr lang="es-MX" sz="2000" b="1" dirty="0">
              <a:solidFill>
                <a:schemeClr val="tx1"/>
              </a:solidFill>
            </a:rPr>
            <a:t>2. Evaluación de resultados</a:t>
          </a:r>
        </a:p>
      </dgm:t>
    </dgm:pt>
    <dgm:pt modelId="{C7745863-F0FD-48E6-9C71-60D13716CA2E}" type="parTrans" cxnId="{FC1C1609-834E-4582-8B48-BF1A524344CA}">
      <dgm:prSet/>
      <dgm:spPr/>
      <dgm:t>
        <a:bodyPr/>
        <a:lstStyle/>
        <a:p>
          <a:endParaRPr lang="es-MX"/>
        </a:p>
      </dgm:t>
    </dgm:pt>
    <dgm:pt modelId="{A3A6FC17-AB8B-4A1A-B918-A3DE9C23B888}" type="sibTrans" cxnId="{FC1C1609-834E-4582-8B48-BF1A524344CA}">
      <dgm:prSet/>
      <dgm:spPr/>
      <dgm:t>
        <a:bodyPr/>
        <a:lstStyle/>
        <a:p>
          <a:endParaRPr lang="es-MX"/>
        </a:p>
      </dgm:t>
    </dgm:pt>
    <dgm:pt modelId="{DB3AD63E-2E87-452B-A84B-7C2FFFDFCBA3}">
      <dgm:prSet custT="1"/>
      <dgm:spPr/>
      <dgm:t>
        <a:bodyPr/>
        <a:lstStyle/>
        <a:p>
          <a:r>
            <a:rPr lang="es-MX" sz="2000" b="1" dirty="0"/>
            <a:t>4</a:t>
          </a:r>
          <a:r>
            <a:rPr lang="es-MX" sz="2000" dirty="0"/>
            <a:t>. </a:t>
          </a:r>
          <a:r>
            <a:rPr lang="es-MX" sz="2000" b="1" dirty="0"/>
            <a:t>Evaluación de impacto</a:t>
          </a:r>
          <a:endParaRPr lang="es-MX" sz="2000" dirty="0"/>
        </a:p>
      </dgm:t>
    </dgm:pt>
    <dgm:pt modelId="{D8427244-90F2-4ABF-B85C-1CC0D667B9FF}" type="parTrans" cxnId="{CB25098B-8188-442E-B127-C95E2F578D1C}">
      <dgm:prSet/>
      <dgm:spPr/>
      <dgm:t>
        <a:bodyPr/>
        <a:lstStyle/>
        <a:p>
          <a:endParaRPr lang="es-MX"/>
        </a:p>
      </dgm:t>
    </dgm:pt>
    <dgm:pt modelId="{A7ECF392-4A41-4581-BD9F-7F19445B827E}" type="sibTrans" cxnId="{CB25098B-8188-442E-B127-C95E2F578D1C}">
      <dgm:prSet/>
      <dgm:spPr/>
      <dgm:t>
        <a:bodyPr/>
        <a:lstStyle/>
        <a:p>
          <a:endParaRPr lang="es-MX"/>
        </a:p>
      </dgm:t>
    </dgm:pt>
    <dgm:pt modelId="{CEED3A43-8DF2-42BA-9018-3505E8639BFD}" type="pres">
      <dgm:prSet presAssocID="{40530C73-A391-4B23-A79A-EC2D6AC88378}" presName="compositeShape" presStyleCnt="0">
        <dgm:presLayoutVars>
          <dgm:chMax val="7"/>
          <dgm:dir/>
          <dgm:resizeHandles val="exact"/>
        </dgm:presLayoutVars>
      </dgm:prSet>
      <dgm:spPr/>
    </dgm:pt>
    <dgm:pt modelId="{D1DA7336-0C54-4257-A9F4-141555955A18}" type="pres">
      <dgm:prSet presAssocID="{40530C73-A391-4B23-A79A-EC2D6AC88378}" presName="wedge1" presStyleLbl="node1" presStyleIdx="0" presStyleCnt="5" custScaleX="114007" custScaleY="114457"/>
      <dgm:spPr/>
    </dgm:pt>
    <dgm:pt modelId="{73AD362B-6B69-46CB-B761-3DE1675B3B2C}" type="pres">
      <dgm:prSet presAssocID="{40530C73-A391-4B23-A79A-EC2D6AC88378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FD3A708C-8087-42A0-BBD9-C250D9F6CF80}" type="pres">
      <dgm:prSet presAssocID="{40530C73-A391-4B23-A79A-EC2D6AC88378}" presName="wedge2" presStyleLbl="node1" presStyleIdx="1" presStyleCnt="5"/>
      <dgm:spPr/>
    </dgm:pt>
    <dgm:pt modelId="{5F35545C-476F-47A3-ADB1-A7945C1C622E}" type="pres">
      <dgm:prSet presAssocID="{40530C73-A391-4B23-A79A-EC2D6AC88378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EDA85512-9DA1-4365-86C4-7DFA97DB4180}" type="pres">
      <dgm:prSet presAssocID="{40530C73-A391-4B23-A79A-EC2D6AC88378}" presName="wedge3" presStyleLbl="node1" presStyleIdx="2" presStyleCnt="5"/>
      <dgm:spPr/>
    </dgm:pt>
    <dgm:pt modelId="{E7AFAD2A-1AC0-43D8-90BD-EFFCDDB5A147}" type="pres">
      <dgm:prSet presAssocID="{40530C73-A391-4B23-A79A-EC2D6AC88378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F2A4B252-F865-48C1-BD13-B9837E65614C}" type="pres">
      <dgm:prSet presAssocID="{40530C73-A391-4B23-A79A-EC2D6AC88378}" presName="wedge4" presStyleLbl="node1" presStyleIdx="3" presStyleCnt="5"/>
      <dgm:spPr/>
    </dgm:pt>
    <dgm:pt modelId="{31F428BA-7805-41EE-AE09-EB82E3D747B9}" type="pres">
      <dgm:prSet presAssocID="{40530C73-A391-4B23-A79A-EC2D6AC88378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C1DA64CD-4A4B-4C7C-BC71-3AD2A3A920A8}" type="pres">
      <dgm:prSet presAssocID="{40530C73-A391-4B23-A79A-EC2D6AC88378}" presName="wedge5" presStyleLbl="node1" presStyleIdx="4" presStyleCnt="5"/>
      <dgm:spPr/>
    </dgm:pt>
    <dgm:pt modelId="{8B02F711-77CF-4198-8407-B4BB663E28C4}" type="pres">
      <dgm:prSet presAssocID="{40530C73-A391-4B23-A79A-EC2D6AC88378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77574504-3E7E-42E8-AB80-1377A642F4EC}" srcId="{40530C73-A391-4B23-A79A-EC2D6AC88378}" destId="{80362683-3910-4665-8D66-2DAC240F043B}" srcOrd="0" destOrd="0" parTransId="{A29C1A83-B3B5-481C-BEE1-DD23ED3AE89B}" sibTransId="{3CF0DADA-6200-4A18-A519-7E7BB2B2B36E}"/>
    <dgm:cxn modelId="{FC1C1609-834E-4582-8B48-BF1A524344CA}" srcId="{40530C73-A391-4B23-A79A-EC2D6AC88378}" destId="{D126C99E-016E-4A86-AFB4-5613982FCFB9}" srcOrd="1" destOrd="0" parTransId="{C7745863-F0FD-48E6-9C71-60D13716CA2E}" sibTransId="{A3A6FC17-AB8B-4A1A-B918-A3DE9C23B888}"/>
    <dgm:cxn modelId="{DB19C017-8472-4CA4-A5D6-63EBE019D1F6}" type="presOf" srcId="{4455C927-9B65-4FA0-B641-5696C4EB3D58}" destId="{E7AFAD2A-1AC0-43D8-90BD-EFFCDDB5A147}" srcOrd="1" destOrd="0" presId="urn:microsoft.com/office/officeart/2005/8/layout/chart3"/>
    <dgm:cxn modelId="{6CC43B34-432D-4C01-AED2-3F8EEA36A13F}" type="presOf" srcId="{80362683-3910-4665-8D66-2DAC240F043B}" destId="{73AD362B-6B69-46CB-B761-3DE1675B3B2C}" srcOrd="1" destOrd="0" presId="urn:microsoft.com/office/officeart/2005/8/layout/chart3"/>
    <dgm:cxn modelId="{05755C44-0697-4091-9F28-3DA5831C1FD0}" type="presOf" srcId="{4455C927-9B65-4FA0-B641-5696C4EB3D58}" destId="{EDA85512-9DA1-4365-86C4-7DFA97DB4180}" srcOrd="0" destOrd="0" presId="urn:microsoft.com/office/officeart/2005/8/layout/chart3"/>
    <dgm:cxn modelId="{3253FC4C-4751-4E0A-A70C-C86A9283847F}" type="presOf" srcId="{D126C99E-016E-4A86-AFB4-5613982FCFB9}" destId="{FD3A708C-8087-42A0-BBD9-C250D9F6CF80}" srcOrd="0" destOrd="0" presId="urn:microsoft.com/office/officeart/2005/8/layout/chart3"/>
    <dgm:cxn modelId="{7AD25B6D-04EB-46F2-975E-9ADBD98D4F20}" srcId="{40530C73-A391-4B23-A79A-EC2D6AC88378}" destId="{4455C927-9B65-4FA0-B641-5696C4EB3D58}" srcOrd="2" destOrd="0" parTransId="{43E3582C-FE03-4737-9526-BF7F6DA661DB}" sibTransId="{E8311F73-D73E-4558-AEF6-4295D88AB82B}"/>
    <dgm:cxn modelId="{8D89FB58-25E3-4F33-9073-B494D415D002}" type="presOf" srcId="{FB0E3E45-CD6A-4675-B58D-47552F518DD3}" destId="{C1DA64CD-4A4B-4C7C-BC71-3AD2A3A920A8}" srcOrd="0" destOrd="0" presId="urn:microsoft.com/office/officeart/2005/8/layout/chart3"/>
    <dgm:cxn modelId="{4ACEF87E-A0EC-4311-984E-8AD15D483781}" srcId="{40530C73-A391-4B23-A79A-EC2D6AC88378}" destId="{FB0E3E45-CD6A-4675-B58D-47552F518DD3}" srcOrd="4" destOrd="0" parTransId="{8ECBC854-6827-471A-8472-81EE229CC67E}" sibTransId="{0C259CBF-A8FC-4708-A06C-1B1834C73777}"/>
    <dgm:cxn modelId="{CB25098B-8188-442E-B127-C95E2F578D1C}" srcId="{40530C73-A391-4B23-A79A-EC2D6AC88378}" destId="{DB3AD63E-2E87-452B-A84B-7C2FFFDFCBA3}" srcOrd="3" destOrd="0" parTransId="{D8427244-90F2-4ABF-B85C-1CC0D667B9FF}" sibTransId="{A7ECF392-4A41-4581-BD9F-7F19445B827E}"/>
    <dgm:cxn modelId="{1FAA439A-9D67-4A7B-8C02-D486E50337C9}" type="presOf" srcId="{40530C73-A391-4B23-A79A-EC2D6AC88378}" destId="{CEED3A43-8DF2-42BA-9018-3505E8639BFD}" srcOrd="0" destOrd="0" presId="urn:microsoft.com/office/officeart/2005/8/layout/chart3"/>
    <dgm:cxn modelId="{FA1FE0B6-6E0D-4A1D-B857-C19F99518678}" type="presOf" srcId="{DB3AD63E-2E87-452B-A84B-7C2FFFDFCBA3}" destId="{31F428BA-7805-41EE-AE09-EB82E3D747B9}" srcOrd="1" destOrd="0" presId="urn:microsoft.com/office/officeart/2005/8/layout/chart3"/>
    <dgm:cxn modelId="{9DE3F4BF-0B96-473D-A0F5-31D07DCD5A3E}" type="presOf" srcId="{DB3AD63E-2E87-452B-A84B-7C2FFFDFCBA3}" destId="{F2A4B252-F865-48C1-BD13-B9837E65614C}" srcOrd="0" destOrd="0" presId="urn:microsoft.com/office/officeart/2005/8/layout/chart3"/>
    <dgm:cxn modelId="{87EDFAC3-A7F7-4EA1-8270-F9A15101D0E3}" type="presOf" srcId="{FB0E3E45-CD6A-4675-B58D-47552F518DD3}" destId="{8B02F711-77CF-4198-8407-B4BB663E28C4}" srcOrd="1" destOrd="0" presId="urn:microsoft.com/office/officeart/2005/8/layout/chart3"/>
    <dgm:cxn modelId="{AC1419D2-72C3-4650-94BF-0F70E3DB149C}" type="presOf" srcId="{D126C99E-016E-4A86-AFB4-5613982FCFB9}" destId="{5F35545C-476F-47A3-ADB1-A7945C1C622E}" srcOrd="1" destOrd="0" presId="urn:microsoft.com/office/officeart/2005/8/layout/chart3"/>
    <dgm:cxn modelId="{B13DA3F6-8D9B-4AF0-A85A-0D37AB10E046}" type="presOf" srcId="{80362683-3910-4665-8D66-2DAC240F043B}" destId="{D1DA7336-0C54-4257-A9F4-141555955A18}" srcOrd="0" destOrd="0" presId="urn:microsoft.com/office/officeart/2005/8/layout/chart3"/>
    <dgm:cxn modelId="{E4685789-CED3-4912-94B6-32DD7552DC87}" type="presParOf" srcId="{CEED3A43-8DF2-42BA-9018-3505E8639BFD}" destId="{D1DA7336-0C54-4257-A9F4-141555955A18}" srcOrd="0" destOrd="0" presId="urn:microsoft.com/office/officeart/2005/8/layout/chart3"/>
    <dgm:cxn modelId="{5BF46EA5-3506-454B-AFC7-7D480D1D0B36}" type="presParOf" srcId="{CEED3A43-8DF2-42BA-9018-3505E8639BFD}" destId="{73AD362B-6B69-46CB-B761-3DE1675B3B2C}" srcOrd="1" destOrd="0" presId="urn:microsoft.com/office/officeart/2005/8/layout/chart3"/>
    <dgm:cxn modelId="{A4B26EF9-5F6C-481E-B370-992197B767ED}" type="presParOf" srcId="{CEED3A43-8DF2-42BA-9018-3505E8639BFD}" destId="{FD3A708C-8087-42A0-BBD9-C250D9F6CF80}" srcOrd="2" destOrd="0" presId="urn:microsoft.com/office/officeart/2005/8/layout/chart3"/>
    <dgm:cxn modelId="{EA629466-F5E5-48BC-980F-657D307E87D0}" type="presParOf" srcId="{CEED3A43-8DF2-42BA-9018-3505E8639BFD}" destId="{5F35545C-476F-47A3-ADB1-A7945C1C622E}" srcOrd="3" destOrd="0" presId="urn:microsoft.com/office/officeart/2005/8/layout/chart3"/>
    <dgm:cxn modelId="{40BCFF0E-F6D7-42EE-A57F-5F8B18AC8841}" type="presParOf" srcId="{CEED3A43-8DF2-42BA-9018-3505E8639BFD}" destId="{EDA85512-9DA1-4365-86C4-7DFA97DB4180}" srcOrd="4" destOrd="0" presId="urn:microsoft.com/office/officeart/2005/8/layout/chart3"/>
    <dgm:cxn modelId="{1FC58D2B-1F37-4E63-997D-56E7951B418F}" type="presParOf" srcId="{CEED3A43-8DF2-42BA-9018-3505E8639BFD}" destId="{E7AFAD2A-1AC0-43D8-90BD-EFFCDDB5A147}" srcOrd="5" destOrd="0" presId="urn:microsoft.com/office/officeart/2005/8/layout/chart3"/>
    <dgm:cxn modelId="{FF561296-8662-4026-AC00-A656EAAF2049}" type="presParOf" srcId="{CEED3A43-8DF2-42BA-9018-3505E8639BFD}" destId="{F2A4B252-F865-48C1-BD13-B9837E65614C}" srcOrd="6" destOrd="0" presId="urn:microsoft.com/office/officeart/2005/8/layout/chart3"/>
    <dgm:cxn modelId="{9DAD1E28-2601-4F55-B1A5-28AD144EB0BB}" type="presParOf" srcId="{CEED3A43-8DF2-42BA-9018-3505E8639BFD}" destId="{31F428BA-7805-41EE-AE09-EB82E3D747B9}" srcOrd="7" destOrd="0" presId="urn:microsoft.com/office/officeart/2005/8/layout/chart3"/>
    <dgm:cxn modelId="{3B16556A-D04E-4EBE-BE4B-454AA32F9395}" type="presParOf" srcId="{CEED3A43-8DF2-42BA-9018-3505E8639BFD}" destId="{C1DA64CD-4A4B-4C7C-BC71-3AD2A3A920A8}" srcOrd="8" destOrd="0" presId="urn:microsoft.com/office/officeart/2005/8/layout/chart3"/>
    <dgm:cxn modelId="{FE1879D9-7308-4CB6-AE23-A966D1C77F82}" type="presParOf" srcId="{CEED3A43-8DF2-42BA-9018-3505E8639BFD}" destId="{8B02F711-77CF-4198-8407-B4BB663E28C4}" srcOrd="9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9E263AB-580B-4780-9C5A-822093DAA1E4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64026C6D-FE1F-496E-B699-687E59404BCB}">
      <dgm:prSet phldrT="[Texto]" custT="1"/>
      <dgm:spPr/>
      <dgm:t>
        <a:bodyPr/>
        <a:lstStyle/>
        <a:p>
          <a:r>
            <a:rPr lang="es-MX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2014 Línea base: </a:t>
          </a:r>
          <a:r>
            <a: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Aplicación de instrumento E.E.E.M.M.S. </a:t>
          </a:r>
        </a:p>
        <a:p>
          <a:r>
            <a: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(INP, 2012)</a:t>
          </a:r>
        </a:p>
      </dgm:t>
    </dgm:pt>
    <dgm:pt modelId="{B41541AC-81EF-4B55-9290-2E423EE56F9B}" type="parTrans" cxnId="{B33C42C8-AD27-43B3-A5DD-D5D5D66878A3}">
      <dgm:prSet/>
      <dgm:spPr/>
      <dgm:t>
        <a:bodyPr/>
        <a:lstStyle/>
        <a:p>
          <a:endParaRPr lang="es-MX"/>
        </a:p>
      </dgm:t>
    </dgm:pt>
    <dgm:pt modelId="{D6FE7CBF-2040-44F6-B362-637B6D20BB5A}" type="sibTrans" cxnId="{B33C42C8-AD27-43B3-A5DD-D5D5D66878A3}">
      <dgm:prSet/>
      <dgm:spPr/>
      <dgm:t>
        <a:bodyPr/>
        <a:lstStyle/>
        <a:p>
          <a:endParaRPr lang="es-MX"/>
        </a:p>
      </dgm:t>
    </dgm:pt>
    <dgm:pt modelId="{EED7C1EC-7FA6-4FCC-9DBD-9ED1F6C38BB0}">
      <dgm:prSet phldrT="[Texto]" custT="1"/>
      <dgm:spPr>
        <a:solidFill>
          <a:schemeClr val="accent1">
            <a:lumMod val="60000"/>
            <a:lumOff val="40000"/>
            <a:alpha val="90000"/>
          </a:schemeClr>
        </a:solidFill>
        <a:ln w="19050"/>
      </dgm:spPr>
      <dgm:t>
        <a:bodyPr/>
        <a:lstStyle/>
        <a:p>
          <a:r>
            <a:rPr lang="es-MX" sz="2000" dirty="0"/>
            <a:t>Adecuación de instrumento</a:t>
          </a:r>
        </a:p>
      </dgm:t>
    </dgm:pt>
    <dgm:pt modelId="{27FAB93E-59FE-4F0E-BAEC-C3A5865F4760}" type="parTrans" cxnId="{AD8FE18D-59C9-4544-96E9-209A4D66065C}">
      <dgm:prSet/>
      <dgm:spPr/>
      <dgm:t>
        <a:bodyPr/>
        <a:lstStyle/>
        <a:p>
          <a:endParaRPr lang="es-MX"/>
        </a:p>
      </dgm:t>
    </dgm:pt>
    <dgm:pt modelId="{7F3F66F5-DD96-4D4E-A980-5E43E0D7C96E}" type="sibTrans" cxnId="{AD8FE18D-59C9-4544-96E9-209A4D66065C}">
      <dgm:prSet/>
      <dgm:spPr/>
      <dgm:t>
        <a:bodyPr/>
        <a:lstStyle/>
        <a:p>
          <a:endParaRPr lang="es-MX"/>
        </a:p>
      </dgm:t>
    </dgm:pt>
    <dgm:pt modelId="{0D5D46AF-F96D-4A76-9377-04C6354B563F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2017Evalua-ción de impacto: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Aplicación del mismo instrumento</a:t>
          </a:r>
        </a:p>
      </dgm:t>
    </dgm:pt>
    <dgm:pt modelId="{9A70121F-A303-41F6-98B8-C3C1921CD93B}" type="parTrans" cxnId="{7623020E-E921-4E86-A04C-B795D16CAD40}">
      <dgm:prSet/>
      <dgm:spPr/>
      <dgm:t>
        <a:bodyPr/>
        <a:lstStyle/>
        <a:p>
          <a:endParaRPr lang="es-MX"/>
        </a:p>
      </dgm:t>
    </dgm:pt>
    <dgm:pt modelId="{AE2AC7D4-6EB1-44DC-9AA2-9B32FD254FA4}" type="sibTrans" cxnId="{7623020E-E921-4E86-A04C-B795D16CAD40}">
      <dgm:prSet/>
      <dgm:spPr/>
      <dgm:t>
        <a:bodyPr/>
        <a:lstStyle/>
        <a:p>
          <a:endParaRPr lang="es-MX"/>
        </a:p>
      </dgm:t>
    </dgm:pt>
    <dgm:pt modelId="{8DC43195-7DD6-40A0-8F48-31F341627271}">
      <dgm:prSet phldrT="[Texto]" custT="1"/>
      <dgm:spPr>
        <a:solidFill>
          <a:schemeClr val="accent1">
            <a:lumMod val="60000"/>
            <a:lumOff val="40000"/>
            <a:alpha val="90000"/>
          </a:schemeClr>
        </a:solidFill>
        <a:ln w="19050"/>
      </dgm:spPr>
      <dgm:t>
        <a:bodyPr/>
        <a:lstStyle/>
        <a:p>
          <a:endParaRPr lang="es-MX" sz="2000" dirty="0"/>
        </a:p>
      </dgm:t>
    </dgm:pt>
    <dgm:pt modelId="{5C755755-4356-4ADB-A0EE-07676EEA79AE}" type="parTrans" cxnId="{69E5FA85-2E33-48E3-ACAD-A6E0CBA8AC50}">
      <dgm:prSet/>
      <dgm:spPr/>
      <dgm:t>
        <a:bodyPr/>
        <a:lstStyle/>
        <a:p>
          <a:endParaRPr lang="es-MX"/>
        </a:p>
      </dgm:t>
    </dgm:pt>
    <dgm:pt modelId="{1DD57C36-1238-4BBA-A060-F822DFF31892}" type="sibTrans" cxnId="{69E5FA85-2E33-48E3-ACAD-A6E0CBA8AC50}">
      <dgm:prSet/>
      <dgm:spPr/>
      <dgm:t>
        <a:bodyPr/>
        <a:lstStyle/>
        <a:p>
          <a:endParaRPr lang="es-MX"/>
        </a:p>
      </dgm:t>
    </dgm:pt>
    <dgm:pt modelId="{F1CDC676-9739-4211-8D58-E23740FE3891}">
      <dgm:prSet phldrT="[Texto]" custT="1"/>
      <dgm:spPr>
        <a:solidFill>
          <a:schemeClr val="accent1">
            <a:lumMod val="60000"/>
            <a:lumOff val="40000"/>
            <a:alpha val="90000"/>
          </a:schemeClr>
        </a:solidFill>
        <a:ln w="19050"/>
      </dgm:spPr>
      <dgm:t>
        <a:bodyPr/>
        <a:lstStyle/>
        <a:p>
          <a:r>
            <a:rPr lang="es-MX" sz="2000" dirty="0"/>
            <a:t>Definición de muestra</a:t>
          </a:r>
        </a:p>
      </dgm:t>
    </dgm:pt>
    <dgm:pt modelId="{A86514D7-7AB7-4A47-9508-5D7D07118CAD}" type="parTrans" cxnId="{09D7910C-E93A-4574-82C7-0C6A36BEC0A7}">
      <dgm:prSet/>
      <dgm:spPr/>
      <dgm:t>
        <a:bodyPr/>
        <a:lstStyle/>
        <a:p>
          <a:endParaRPr lang="es-MX"/>
        </a:p>
      </dgm:t>
    </dgm:pt>
    <dgm:pt modelId="{4CB7E37A-2330-4B24-B779-072B19168F27}" type="sibTrans" cxnId="{09D7910C-E93A-4574-82C7-0C6A36BEC0A7}">
      <dgm:prSet/>
      <dgm:spPr/>
      <dgm:t>
        <a:bodyPr/>
        <a:lstStyle/>
        <a:p>
          <a:endParaRPr lang="es-MX"/>
        </a:p>
      </dgm:t>
    </dgm:pt>
    <dgm:pt modelId="{138E7EB0-1352-4638-BF2F-59C0B415F65C}">
      <dgm:prSet phldrT="[Texto]" custT="1"/>
      <dgm:spPr>
        <a:solidFill>
          <a:schemeClr val="accent1">
            <a:lumMod val="60000"/>
            <a:lumOff val="40000"/>
            <a:alpha val="90000"/>
          </a:schemeClr>
        </a:solidFill>
        <a:ln w="19050"/>
      </dgm:spPr>
      <dgm:t>
        <a:bodyPr/>
        <a:lstStyle/>
        <a:p>
          <a:r>
            <a:rPr lang="es-MX" sz="2000" dirty="0"/>
            <a:t>Capacitación a aplicadores</a:t>
          </a:r>
        </a:p>
      </dgm:t>
    </dgm:pt>
    <dgm:pt modelId="{E29F518B-BD04-4572-8BB1-586F93C0C2C3}" type="parTrans" cxnId="{050EC77A-70BA-4B7C-8921-FCE5409041E1}">
      <dgm:prSet/>
      <dgm:spPr/>
      <dgm:t>
        <a:bodyPr/>
        <a:lstStyle/>
        <a:p>
          <a:endParaRPr lang="es-MX"/>
        </a:p>
      </dgm:t>
    </dgm:pt>
    <dgm:pt modelId="{F407E48D-882C-44D7-BCFA-D5B3572991C5}" type="sibTrans" cxnId="{050EC77A-70BA-4B7C-8921-FCE5409041E1}">
      <dgm:prSet/>
      <dgm:spPr/>
      <dgm:t>
        <a:bodyPr/>
        <a:lstStyle/>
        <a:p>
          <a:endParaRPr lang="es-MX"/>
        </a:p>
      </dgm:t>
    </dgm:pt>
    <dgm:pt modelId="{2757BD38-C994-42AF-8028-5AF1520FE650}">
      <dgm:prSet custT="1"/>
      <dgm:spPr>
        <a:solidFill>
          <a:schemeClr val="accent1">
            <a:lumMod val="60000"/>
            <a:lumOff val="40000"/>
            <a:alpha val="90000"/>
          </a:schemeClr>
        </a:solidFill>
        <a:ln w="19050"/>
      </dgm:spPr>
      <dgm:t>
        <a:bodyPr/>
        <a:lstStyle/>
        <a:p>
          <a:r>
            <a:rPr lang="es-MX" sz="2000" dirty="0"/>
            <a:t>Definición de muestra</a:t>
          </a:r>
        </a:p>
      </dgm:t>
    </dgm:pt>
    <dgm:pt modelId="{CB46D684-E9B0-46A5-963E-7114F92F9A43}" type="parTrans" cxnId="{6BE746F4-DE82-4EDA-AC25-6A104AC993AC}">
      <dgm:prSet/>
      <dgm:spPr/>
      <dgm:t>
        <a:bodyPr/>
        <a:lstStyle/>
        <a:p>
          <a:endParaRPr lang="es-MX"/>
        </a:p>
      </dgm:t>
    </dgm:pt>
    <dgm:pt modelId="{2907D4DC-80E6-4914-9CE2-883997BFB552}" type="sibTrans" cxnId="{6BE746F4-DE82-4EDA-AC25-6A104AC993AC}">
      <dgm:prSet/>
      <dgm:spPr/>
      <dgm:t>
        <a:bodyPr/>
        <a:lstStyle/>
        <a:p>
          <a:endParaRPr lang="es-MX"/>
        </a:p>
      </dgm:t>
    </dgm:pt>
    <dgm:pt modelId="{BE9CFD8C-E4FF-4A86-9109-7F474DEA92C5}">
      <dgm:prSet custT="1"/>
      <dgm:spPr>
        <a:solidFill>
          <a:schemeClr val="accent1">
            <a:lumMod val="60000"/>
            <a:lumOff val="40000"/>
            <a:alpha val="90000"/>
          </a:schemeClr>
        </a:solidFill>
        <a:ln w="19050"/>
      </dgm:spPr>
      <dgm:t>
        <a:bodyPr/>
        <a:lstStyle/>
        <a:p>
          <a:r>
            <a:rPr lang="es-MX" sz="2000" dirty="0"/>
            <a:t>Aplicación en muestra</a:t>
          </a:r>
        </a:p>
      </dgm:t>
    </dgm:pt>
    <dgm:pt modelId="{1D6B49FD-9277-426C-965D-3B99C4167532}" type="parTrans" cxnId="{671AFB8B-A525-4F62-B936-203FC8D5C460}">
      <dgm:prSet/>
      <dgm:spPr/>
      <dgm:t>
        <a:bodyPr/>
        <a:lstStyle/>
        <a:p>
          <a:endParaRPr lang="es-MX"/>
        </a:p>
      </dgm:t>
    </dgm:pt>
    <dgm:pt modelId="{2E97254B-C870-4234-85C5-EE90BA750EFD}" type="sibTrans" cxnId="{671AFB8B-A525-4F62-B936-203FC8D5C460}">
      <dgm:prSet/>
      <dgm:spPr/>
      <dgm:t>
        <a:bodyPr/>
        <a:lstStyle/>
        <a:p>
          <a:endParaRPr lang="es-MX"/>
        </a:p>
      </dgm:t>
    </dgm:pt>
    <dgm:pt modelId="{91CDBE80-E0E2-4100-BCCA-F638A10BE15F}" type="pres">
      <dgm:prSet presAssocID="{B9E263AB-580B-4780-9C5A-822093DAA1E4}" presName="Name0" presStyleCnt="0">
        <dgm:presLayoutVars>
          <dgm:dir/>
          <dgm:animLvl val="lvl"/>
          <dgm:resizeHandles/>
        </dgm:presLayoutVars>
      </dgm:prSet>
      <dgm:spPr/>
    </dgm:pt>
    <dgm:pt modelId="{A4D1D936-F368-4793-8E40-5079969F59D6}" type="pres">
      <dgm:prSet presAssocID="{64026C6D-FE1F-496E-B699-687E59404BCB}" presName="linNode" presStyleCnt="0"/>
      <dgm:spPr/>
    </dgm:pt>
    <dgm:pt modelId="{99BF7655-242F-4773-A443-E761F2E5EADB}" type="pres">
      <dgm:prSet presAssocID="{64026C6D-FE1F-496E-B699-687E59404BCB}" presName="parentShp" presStyleLbl="node1" presStyleIdx="0" presStyleCnt="2">
        <dgm:presLayoutVars>
          <dgm:bulletEnabled val="1"/>
        </dgm:presLayoutVars>
      </dgm:prSet>
      <dgm:spPr/>
    </dgm:pt>
    <dgm:pt modelId="{17370AE4-6DFD-4CB4-8581-0F4A79F439C7}" type="pres">
      <dgm:prSet presAssocID="{64026C6D-FE1F-496E-B699-687E59404BCB}" presName="childShp" presStyleLbl="bgAccFollowNode1" presStyleIdx="0" presStyleCnt="2" custScaleY="118239" custLinFactNeighborX="-6774" custLinFactNeighborY="615">
        <dgm:presLayoutVars>
          <dgm:bulletEnabled val="1"/>
        </dgm:presLayoutVars>
      </dgm:prSet>
      <dgm:spPr/>
    </dgm:pt>
    <dgm:pt modelId="{561581D3-B867-495B-A788-700B4A6CF9AF}" type="pres">
      <dgm:prSet presAssocID="{D6FE7CBF-2040-44F6-B362-637B6D20BB5A}" presName="spacing" presStyleCnt="0"/>
      <dgm:spPr/>
    </dgm:pt>
    <dgm:pt modelId="{01DDA1B0-4F97-4B62-ACBE-C944A7CB9974}" type="pres">
      <dgm:prSet presAssocID="{0D5D46AF-F96D-4A76-9377-04C6354B563F}" presName="linNode" presStyleCnt="0"/>
      <dgm:spPr/>
    </dgm:pt>
    <dgm:pt modelId="{21BB5021-1130-4FBA-9654-5A78799206E0}" type="pres">
      <dgm:prSet presAssocID="{0D5D46AF-F96D-4A76-9377-04C6354B563F}" presName="parentShp" presStyleLbl="node1" presStyleIdx="1" presStyleCnt="2" custScaleX="98414" custScaleY="113557">
        <dgm:presLayoutVars>
          <dgm:bulletEnabled val="1"/>
        </dgm:presLayoutVars>
      </dgm:prSet>
      <dgm:spPr/>
    </dgm:pt>
    <dgm:pt modelId="{0DF432BE-E043-48B2-9D61-8FC6A6CCD10B}" type="pres">
      <dgm:prSet presAssocID="{0D5D46AF-F96D-4A76-9377-04C6354B563F}" presName="childShp" presStyleLbl="bgAccFollowNode1" presStyleIdx="1" presStyleCnt="2" custScaleY="116629" custLinFactNeighborX="-6790" custLinFactNeighborY="-6970">
        <dgm:presLayoutVars>
          <dgm:bulletEnabled val="1"/>
        </dgm:presLayoutVars>
      </dgm:prSet>
      <dgm:spPr/>
    </dgm:pt>
  </dgm:ptLst>
  <dgm:cxnLst>
    <dgm:cxn modelId="{09D7910C-E93A-4574-82C7-0C6A36BEC0A7}" srcId="{64026C6D-FE1F-496E-B699-687E59404BCB}" destId="{F1CDC676-9739-4211-8D58-E23740FE3891}" srcOrd="1" destOrd="0" parTransId="{A86514D7-7AB7-4A47-9508-5D7D07118CAD}" sibTransId="{4CB7E37A-2330-4B24-B779-072B19168F27}"/>
    <dgm:cxn modelId="{7623020E-E921-4E86-A04C-B795D16CAD40}" srcId="{B9E263AB-580B-4780-9C5A-822093DAA1E4}" destId="{0D5D46AF-F96D-4A76-9377-04C6354B563F}" srcOrd="1" destOrd="0" parTransId="{9A70121F-A303-41F6-98B8-C3C1921CD93B}" sibTransId="{AE2AC7D4-6EB1-44DC-9AA2-9B32FD254FA4}"/>
    <dgm:cxn modelId="{F896D32D-4017-4685-81C5-456864121158}" type="presOf" srcId="{138E7EB0-1352-4638-BF2F-59C0B415F65C}" destId="{17370AE4-6DFD-4CB4-8581-0F4A79F439C7}" srcOrd="0" destOrd="2" presId="urn:microsoft.com/office/officeart/2005/8/layout/vList6"/>
    <dgm:cxn modelId="{37299934-5730-4CF0-B42A-FA16247B960B}" type="presOf" srcId="{64026C6D-FE1F-496E-B699-687E59404BCB}" destId="{99BF7655-242F-4773-A443-E761F2E5EADB}" srcOrd="0" destOrd="0" presId="urn:microsoft.com/office/officeart/2005/8/layout/vList6"/>
    <dgm:cxn modelId="{8C4A0D3C-BFB6-416A-A4C8-FD6A767D2525}" type="presOf" srcId="{F1CDC676-9739-4211-8D58-E23740FE3891}" destId="{17370AE4-6DFD-4CB4-8581-0F4A79F439C7}" srcOrd="0" destOrd="1" presId="urn:microsoft.com/office/officeart/2005/8/layout/vList6"/>
    <dgm:cxn modelId="{62E6CA6C-AC2E-4ABB-8D80-B7DE524A070A}" type="presOf" srcId="{8DC43195-7DD6-40A0-8F48-31F341627271}" destId="{0DF432BE-E043-48B2-9D61-8FC6A6CCD10B}" srcOrd="0" destOrd="0" presId="urn:microsoft.com/office/officeart/2005/8/layout/vList6"/>
    <dgm:cxn modelId="{2015CF71-1904-4C57-8826-9FAEE2805769}" type="presOf" srcId="{EED7C1EC-7FA6-4FCC-9DBD-9ED1F6C38BB0}" destId="{17370AE4-6DFD-4CB4-8581-0F4A79F439C7}" srcOrd="0" destOrd="0" presId="urn:microsoft.com/office/officeart/2005/8/layout/vList6"/>
    <dgm:cxn modelId="{050EC77A-70BA-4B7C-8921-FCE5409041E1}" srcId="{64026C6D-FE1F-496E-B699-687E59404BCB}" destId="{138E7EB0-1352-4638-BF2F-59C0B415F65C}" srcOrd="2" destOrd="0" parTransId="{E29F518B-BD04-4572-8BB1-586F93C0C2C3}" sibTransId="{F407E48D-882C-44D7-BCFA-D5B3572991C5}"/>
    <dgm:cxn modelId="{69E5FA85-2E33-48E3-ACAD-A6E0CBA8AC50}" srcId="{0D5D46AF-F96D-4A76-9377-04C6354B563F}" destId="{8DC43195-7DD6-40A0-8F48-31F341627271}" srcOrd="0" destOrd="0" parTransId="{5C755755-4356-4ADB-A0EE-07676EEA79AE}" sibTransId="{1DD57C36-1238-4BBA-A060-F822DFF31892}"/>
    <dgm:cxn modelId="{671AFB8B-A525-4F62-B936-203FC8D5C460}" srcId="{0D5D46AF-F96D-4A76-9377-04C6354B563F}" destId="{BE9CFD8C-E4FF-4A86-9109-7F474DEA92C5}" srcOrd="2" destOrd="0" parTransId="{1D6B49FD-9277-426C-965D-3B99C4167532}" sibTransId="{2E97254B-C870-4234-85C5-EE90BA750EFD}"/>
    <dgm:cxn modelId="{AD8FE18D-59C9-4544-96E9-209A4D66065C}" srcId="{64026C6D-FE1F-496E-B699-687E59404BCB}" destId="{EED7C1EC-7FA6-4FCC-9DBD-9ED1F6C38BB0}" srcOrd="0" destOrd="0" parTransId="{27FAB93E-59FE-4F0E-BAEC-C3A5865F4760}" sibTransId="{7F3F66F5-DD96-4D4E-A980-5E43E0D7C96E}"/>
    <dgm:cxn modelId="{793CEB94-A12C-45A8-BE1B-93C8C166E051}" type="presOf" srcId="{B9E263AB-580B-4780-9C5A-822093DAA1E4}" destId="{91CDBE80-E0E2-4100-BCCA-F638A10BE15F}" srcOrd="0" destOrd="0" presId="urn:microsoft.com/office/officeart/2005/8/layout/vList6"/>
    <dgm:cxn modelId="{FBD0109E-D70E-4D31-9E75-08318AC1CC27}" type="presOf" srcId="{2757BD38-C994-42AF-8028-5AF1520FE650}" destId="{0DF432BE-E043-48B2-9D61-8FC6A6CCD10B}" srcOrd="0" destOrd="1" presId="urn:microsoft.com/office/officeart/2005/8/layout/vList6"/>
    <dgm:cxn modelId="{3CB9BABE-D1E6-4986-88A1-4F2F39E33822}" type="presOf" srcId="{0D5D46AF-F96D-4A76-9377-04C6354B563F}" destId="{21BB5021-1130-4FBA-9654-5A78799206E0}" srcOrd="0" destOrd="0" presId="urn:microsoft.com/office/officeart/2005/8/layout/vList6"/>
    <dgm:cxn modelId="{B33C42C8-AD27-43B3-A5DD-D5D5D66878A3}" srcId="{B9E263AB-580B-4780-9C5A-822093DAA1E4}" destId="{64026C6D-FE1F-496E-B699-687E59404BCB}" srcOrd="0" destOrd="0" parTransId="{B41541AC-81EF-4B55-9290-2E423EE56F9B}" sibTransId="{D6FE7CBF-2040-44F6-B362-637B6D20BB5A}"/>
    <dgm:cxn modelId="{6BE746F4-DE82-4EDA-AC25-6A104AC993AC}" srcId="{0D5D46AF-F96D-4A76-9377-04C6354B563F}" destId="{2757BD38-C994-42AF-8028-5AF1520FE650}" srcOrd="1" destOrd="0" parTransId="{CB46D684-E9B0-46A5-963E-7114F92F9A43}" sibTransId="{2907D4DC-80E6-4914-9CE2-883997BFB552}"/>
    <dgm:cxn modelId="{F7A088FF-2F42-48E9-B993-86FF67C7718E}" type="presOf" srcId="{BE9CFD8C-E4FF-4A86-9109-7F474DEA92C5}" destId="{0DF432BE-E043-48B2-9D61-8FC6A6CCD10B}" srcOrd="0" destOrd="2" presId="urn:microsoft.com/office/officeart/2005/8/layout/vList6"/>
    <dgm:cxn modelId="{8F57DF71-7EA4-4377-A050-DB5673D29AE7}" type="presParOf" srcId="{91CDBE80-E0E2-4100-BCCA-F638A10BE15F}" destId="{A4D1D936-F368-4793-8E40-5079969F59D6}" srcOrd="0" destOrd="0" presId="urn:microsoft.com/office/officeart/2005/8/layout/vList6"/>
    <dgm:cxn modelId="{3D3D92BC-05B5-46E2-9FFF-D04E31AECC94}" type="presParOf" srcId="{A4D1D936-F368-4793-8E40-5079969F59D6}" destId="{99BF7655-242F-4773-A443-E761F2E5EADB}" srcOrd="0" destOrd="0" presId="urn:microsoft.com/office/officeart/2005/8/layout/vList6"/>
    <dgm:cxn modelId="{749FAC98-799C-4D77-8B0B-2FC55DBFE2D7}" type="presParOf" srcId="{A4D1D936-F368-4793-8E40-5079969F59D6}" destId="{17370AE4-6DFD-4CB4-8581-0F4A79F439C7}" srcOrd="1" destOrd="0" presId="urn:microsoft.com/office/officeart/2005/8/layout/vList6"/>
    <dgm:cxn modelId="{AFA5EB8B-0D63-4A8E-95C4-F7BEA05B438C}" type="presParOf" srcId="{91CDBE80-E0E2-4100-BCCA-F638A10BE15F}" destId="{561581D3-B867-495B-A788-700B4A6CF9AF}" srcOrd="1" destOrd="0" presId="urn:microsoft.com/office/officeart/2005/8/layout/vList6"/>
    <dgm:cxn modelId="{F9767B80-5003-4C85-AB9B-A5DECABB3B46}" type="presParOf" srcId="{91CDBE80-E0E2-4100-BCCA-F638A10BE15F}" destId="{01DDA1B0-4F97-4B62-ACBE-C944A7CB9974}" srcOrd="2" destOrd="0" presId="urn:microsoft.com/office/officeart/2005/8/layout/vList6"/>
    <dgm:cxn modelId="{A10133BA-C369-481A-A5DF-3D08B6A04182}" type="presParOf" srcId="{01DDA1B0-4F97-4B62-ACBE-C944A7CB9974}" destId="{21BB5021-1130-4FBA-9654-5A78799206E0}" srcOrd="0" destOrd="0" presId="urn:microsoft.com/office/officeart/2005/8/layout/vList6"/>
    <dgm:cxn modelId="{F0EF21B4-ADCF-428A-A43C-66E365FE736D}" type="presParOf" srcId="{01DDA1B0-4F97-4B62-ACBE-C944A7CB9974}" destId="{0DF432BE-E043-48B2-9D61-8FC6A6CCD10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A102CC6-59FF-45BB-BC31-9A547D8D0839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E7227E10-2825-48AE-AFF3-4B76A8123F64}">
      <dgm:prSet phldrT="[Texto]" custT="1"/>
      <dgm:spPr/>
      <dgm:t>
        <a:bodyPr/>
        <a:lstStyle/>
        <a:p>
          <a:r>
            <a:rPr lang="es-MX" sz="2800" b="1" dirty="0">
              <a:solidFill>
                <a:schemeClr val="bg1"/>
              </a:solidFill>
            </a:rPr>
            <a:t>Creciendo juntos</a:t>
          </a:r>
        </a:p>
      </dgm:t>
    </dgm:pt>
    <dgm:pt modelId="{6313DEA2-2988-491A-B32E-F176321F5EF9}" type="parTrans" cxnId="{65A27431-B7B1-4C38-8EEA-ABFBEE2C87A0}">
      <dgm:prSet/>
      <dgm:spPr/>
      <dgm:t>
        <a:bodyPr/>
        <a:lstStyle/>
        <a:p>
          <a:endParaRPr lang="es-MX"/>
        </a:p>
      </dgm:t>
    </dgm:pt>
    <dgm:pt modelId="{CBE135C7-9D80-4142-BC59-0DFD551D2B30}" type="sibTrans" cxnId="{65A27431-B7B1-4C38-8EEA-ABFBEE2C87A0}">
      <dgm:prSet/>
      <dgm:spPr/>
      <dgm:t>
        <a:bodyPr/>
        <a:lstStyle/>
        <a:p>
          <a:endParaRPr lang="es-MX"/>
        </a:p>
      </dgm:t>
    </dgm:pt>
    <dgm:pt modelId="{4FA60F15-BD47-46EB-8EE6-C2E43B2BE4F0}">
      <dgm:prSet phldrT="[Texto]" custT="1"/>
      <dgm:spPr/>
      <dgm:t>
        <a:bodyPr/>
        <a:lstStyle/>
        <a:p>
          <a:r>
            <a:rPr lang="es-MX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Integra-</a:t>
          </a:r>
          <a:r>
            <a:rPr lang="es-MX" sz="2400" b="1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lidad</a:t>
          </a:r>
          <a:endParaRPr lang="es-MX" sz="24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299BE3A-2CAF-4C75-868F-18F19F0A96E7}" type="parTrans" cxnId="{C25CDB30-A885-4096-99E6-87FA16012CC9}">
      <dgm:prSet/>
      <dgm:spPr/>
      <dgm:t>
        <a:bodyPr/>
        <a:lstStyle/>
        <a:p>
          <a:endParaRPr lang="es-MX"/>
        </a:p>
      </dgm:t>
    </dgm:pt>
    <dgm:pt modelId="{E53CA932-681B-428F-B692-0D977A2A8B67}" type="sibTrans" cxnId="{C25CDB30-A885-4096-99E6-87FA16012CC9}">
      <dgm:prSet/>
      <dgm:spPr/>
      <dgm:t>
        <a:bodyPr/>
        <a:lstStyle/>
        <a:p>
          <a:endParaRPr lang="es-MX"/>
        </a:p>
      </dgm:t>
    </dgm:pt>
    <dgm:pt modelId="{F698053D-17E7-40BE-BFBC-90365B0BEC62}">
      <dgm:prSet phldrT="[Texto]" custT="1"/>
      <dgm:spPr/>
      <dgm:t>
        <a:bodyPr/>
        <a:lstStyle/>
        <a:p>
          <a:r>
            <a:rPr lang="es-MX" sz="2400" b="1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Perma-nencia</a:t>
          </a:r>
          <a:endParaRPr lang="es-MX" sz="24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751620B-487E-4173-95B0-7148C331CB36}" type="parTrans" cxnId="{40EC708E-31AA-4043-95FA-85BD324D7D75}">
      <dgm:prSet/>
      <dgm:spPr/>
      <dgm:t>
        <a:bodyPr/>
        <a:lstStyle/>
        <a:p>
          <a:endParaRPr lang="es-MX"/>
        </a:p>
      </dgm:t>
    </dgm:pt>
    <dgm:pt modelId="{BD77406A-3579-4767-B140-0FD9082DE591}" type="sibTrans" cxnId="{40EC708E-31AA-4043-95FA-85BD324D7D75}">
      <dgm:prSet/>
      <dgm:spPr/>
      <dgm:t>
        <a:bodyPr/>
        <a:lstStyle/>
        <a:p>
          <a:endParaRPr lang="es-MX"/>
        </a:p>
      </dgm:t>
    </dgm:pt>
    <dgm:pt modelId="{3BF0973B-A3E9-454C-8E4F-A5750AE10A0C}">
      <dgm:prSet phldrT="[Texto]" custT="1"/>
      <dgm:spPr/>
      <dgm:t>
        <a:bodyPr/>
        <a:lstStyle/>
        <a:p>
          <a:r>
            <a:rPr lang="es-MX" sz="2400" b="1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Evalua-ble</a:t>
          </a:r>
          <a:endParaRPr lang="es-MX" sz="24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9F2BE29-989A-49DB-81D2-552AE555B610}" type="parTrans" cxnId="{5C3C53CB-E721-4B35-AC5C-A3EA4E661484}">
      <dgm:prSet/>
      <dgm:spPr/>
      <dgm:t>
        <a:bodyPr/>
        <a:lstStyle/>
        <a:p>
          <a:endParaRPr lang="es-MX"/>
        </a:p>
      </dgm:t>
    </dgm:pt>
    <dgm:pt modelId="{49B3E674-C727-4E9A-A465-F75D149BDEB0}" type="sibTrans" cxnId="{5C3C53CB-E721-4B35-AC5C-A3EA4E661484}">
      <dgm:prSet/>
      <dgm:spPr/>
      <dgm:t>
        <a:bodyPr/>
        <a:lstStyle/>
        <a:p>
          <a:endParaRPr lang="es-MX"/>
        </a:p>
      </dgm:t>
    </dgm:pt>
    <dgm:pt modelId="{8490216A-CE0D-43E9-96EE-E85407EA4755}">
      <dgm:prSet phldrT="[Texto]" custT="1"/>
      <dgm:spPr/>
      <dgm:t>
        <a:bodyPr/>
        <a:lstStyle/>
        <a:p>
          <a:r>
            <a:rPr lang="es-MX" sz="2400" b="1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Cohe-rencia</a:t>
          </a:r>
          <a:endParaRPr lang="es-MX" sz="24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8A7B23A-9EA1-4728-935F-FFB26CC93B07}" type="parTrans" cxnId="{69E6A99A-FDF1-44A4-8402-CB25265FE5A2}">
      <dgm:prSet/>
      <dgm:spPr/>
      <dgm:t>
        <a:bodyPr/>
        <a:lstStyle/>
        <a:p>
          <a:endParaRPr lang="es-MX"/>
        </a:p>
      </dgm:t>
    </dgm:pt>
    <dgm:pt modelId="{6966376C-7277-4058-A8B2-153EB46D2720}" type="sibTrans" cxnId="{69E6A99A-FDF1-44A4-8402-CB25265FE5A2}">
      <dgm:prSet/>
      <dgm:spPr/>
      <dgm:t>
        <a:bodyPr/>
        <a:lstStyle/>
        <a:p>
          <a:endParaRPr lang="es-MX"/>
        </a:p>
      </dgm:t>
    </dgm:pt>
    <dgm:pt modelId="{9B47DDA6-6142-4391-A32C-BB967649F981}">
      <dgm:prSet custT="1"/>
      <dgm:spPr/>
      <dgm:t>
        <a:bodyPr/>
        <a:lstStyle/>
        <a:p>
          <a:r>
            <a:rPr lang="es-MX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Proceso </a:t>
          </a:r>
          <a:r>
            <a:rPr lang="es-MX" sz="2400" b="1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compar-tido</a:t>
          </a:r>
          <a:endParaRPr lang="es-MX" sz="24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A7BD745-2365-49F5-9C60-B805C5988653}" type="parTrans" cxnId="{0C47E682-E128-47CF-B91C-D9115B9C1407}">
      <dgm:prSet/>
      <dgm:spPr/>
      <dgm:t>
        <a:bodyPr/>
        <a:lstStyle/>
        <a:p>
          <a:endParaRPr lang="es-MX"/>
        </a:p>
      </dgm:t>
    </dgm:pt>
    <dgm:pt modelId="{95CB9600-DDA9-4359-827C-3AD5D8855DDA}" type="sibTrans" cxnId="{0C47E682-E128-47CF-B91C-D9115B9C1407}">
      <dgm:prSet/>
      <dgm:spPr/>
      <dgm:t>
        <a:bodyPr/>
        <a:lstStyle/>
        <a:p>
          <a:endParaRPr lang="es-MX"/>
        </a:p>
      </dgm:t>
    </dgm:pt>
    <dgm:pt modelId="{1A636CDA-9E07-4801-8C34-A855DA4041D8}">
      <dgm:prSet custT="1"/>
      <dgm:spPr/>
      <dgm:t>
        <a:bodyPr/>
        <a:lstStyle/>
        <a:p>
          <a:r>
            <a:rPr lang="es-MX" sz="2400" b="1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Flexibi-lidad</a:t>
          </a:r>
          <a:endParaRPr lang="es-MX" sz="24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2632D7D-1CD8-45D0-94B0-E4B21F627DF6}" type="parTrans" cxnId="{B736F1B4-65DE-4CC0-B705-80AA7DA1C10A}">
      <dgm:prSet/>
      <dgm:spPr/>
      <dgm:t>
        <a:bodyPr/>
        <a:lstStyle/>
        <a:p>
          <a:endParaRPr lang="es-MX"/>
        </a:p>
      </dgm:t>
    </dgm:pt>
    <dgm:pt modelId="{E08A0014-5F00-48AE-9CF1-F871977E8794}" type="sibTrans" cxnId="{B736F1B4-65DE-4CC0-B705-80AA7DA1C10A}">
      <dgm:prSet/>
      <dgm:spPr/>
      <dgm:t>
        <a:bodyPr/>
        <a:lstStyle/>
        <a:p>
          <a:endParaRPr lang="es-MX"/>
        </a:p>
      </dgm:t>
    </dgm:pt>
    <dgm:pt modelId="{FB1E530B-294F-450F-ADFF-3905A07DA52A}" type="pres">
      <dgm:prSet presAssocID="{EA102CC6-59FF-45BB-BC31-9A547D8D0839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CAADF75-4F38-4D02-BBFE-AD0284059292}" type="pres">
      <dgm:prSet presAssocID="{E7227E10-2825-48AE-AFF3-4B76A8123F64}" presName="centerShape" presStyleLbl="node0" presStyleIdx="0" presStyleCnt="1" custScaleX="191035" custScaleY="177612"/>
      <dgm:spPr/>
    </dgm:pt>
    <dgm:pt modelId="{FD927941-E006-4EF2-B603-1E699DA5A1F9}" type="pres">
      <dgm:prSet presAssocID="{0299BE3A-2CAF-4C75-868F-18F19F0A96E7}" presName="parTrans" presStyleLbl="sibTrans2D1" presStyleIdx="0" presStyleCnt="6"/>
      <dgm:spPr/>
    </dgm:pt>
    <dgm:pt modelId="{95EFB227-6685-4AA3-9EFA-4F2EFCC68E77}" type="pres">
      <dgm:prSet presAssocID="{0299BE3A-2CAF-4C75-868F-18F19F0A96E7}" presName="connectorText" presStyleLbl="sibTrans2D1" presStyleIdx="0" presStyleCnt="6"/>
      <dgm:spPr/>
    </dgm:pt>
    <dgm:pt modelId="{60B40BF8-A11A-47C8-9D7A-C8481C4EB157}" type="pres">
      <dgm:prSet presAssocID="{4FA60F15-BD47-46EB-8EE6-C2E43B2BE4F0}" presName="node" presStyleLbl="node1" presStyleIdx="0" presStyleCnt="6">
        <dgm:presLayoutVars>
          <dgm:bulletEnabled val="1"/>
        </dgm:presLayoutVars>
      </dgm:prSet>
      <dgm:spPr/>
    </dgm:pt>
    <dgm:pt modelId="{2AB412B2-FEB5-460C-B748-46BB1161C7EF}" type="pres">
      <dgm:prSet presAssocID="{92632D7D-1CD8-45D0-94B0-E4B21F627DF6}" presName="parTrans" presStyleLbl="sibTrans2D1" presStyleIdx="1" presStyleCnt="6"/>
      <dgm:spPr/>
    </dgm:pt>
    <dgm:pt modelId="{DF39CBFC-0B99-4201-9E26-557234B78AFF}" type="pres">
      <dgm:prSet presAssocID="{92632D7D-1CD8-45D0-94B0-E4B21F627DF6}" presName="connectorText" presStyleLbl="sibTrans2D1" presStyleIdx="1" presStyleCnt="6"/>
      <dgm:spPr/>
    </dgm:pt>
    <dgm:pt modelId="{A5A296C5-1ACA-4265-A7D2-14D877455B1B}" type="pres">
      <dgm:prSet presAssocID="{1A636CDA-9E07-4801-8C34-A855DA4041D8}" presName="node" presStyleLbl="node1" presStyleIdx="1" presStyleCnt="6">
        <dgm:presLayoutVars>
          <dgm:bulletEnabled val="1"/>
        </dgm:presLayoutVars>
      </dgm:prSet>
      <dgm:spPr/>
    </dgm:pt>
    <dgm:pt modelId="{F6B88241-D888-430C-965E-0E10EB860BD4}" type="pres">
      <dgm:prSet presAssocID="{AA7BD745-2365-49F5-9C60-B805C5988653}" presName="parTrans" presStyleLbl="sibTrans2D1" presStyleIdx="2" presStyleCnt="6"/>
      <dgm:spPr/>
    </dgm:pt>
    <dgm:pt modelId="{6ED59DBB-110D-44B8-95C1-3B88F056523C}" type="pres">
      <dgm:prSet presAssocID="{AA7BD745-2365-49F5-9C60-B805C5988653}" presName="connectorText" presStyleLbl="sibTrans2D1" presStyleIdx="2" presStyleCnt="6"/>
      <dgm:spPr/>
    </dgm:pt>
    <dgm:pt modelId="{3CFB6536-60F8-4655-98B8-FECDF4882439}" type="pres">
      <dgm:prSet presAssocID="{9B47DDA6-6142-4391-A32C-BB967649F981}" presName="node" presStyleLbl="node1" presStyleIdx="2" presStyleCnt="6" custScaleX="113804" custScaleY="105408" custRadScaleRad="105887" custRadScaleInc="-1873">
        <dgm:presLayoutVars>
          <dgm:bulletEnabled val="1"/>
        </dgm:presLayoutVars>
      </dgm:prSet>
      <dgm:spPr/>
    </dgm:pt>
    <dgm:pt modelId="{7F53506E-E8A4-4A75-A39F-CF4FD036D212}" type="pres">
      <dgm:prSet presAssocID="{5751620B-487E-4173-95B0-7148C331CB36}" presName="parTrans" presStyleLbl="sibTrans2D1" presStyleIdx="3" presStyleCnt="6"/>
      <dgm:spPr/>
    </dgm:pt>
    <dgm:pt modelId="{1D5FFD29-648D-488E-BBE0-6BFCDF363C4F}" type="pres">
      <dgm:prSet presAssocID="{5751620B-487E-4173-95B0-7148C331CB36}" presName="connectorText" presStyleLbl="sibTrans2D1" presStyleIdx="3" presStyleCnt="6"/>
      <dgm:spPr/>
    </dgm:pt>
    <dgm:pt modelId="{B61A671B-6A4B-4B71-8742-0A255CDECCBD}" type="pres">
      <dgm:prSet presAssocID="{F698053D-17E7-40BE-BFBC-90365B0BEC62}" presName="node" presStyleLbl="node1" presStyleIdx="3" presStyleCnt="6">
        <dgm:presLayoutVars>
          <dgm:bulletEnabled val="1"/>
        </dgm:presLayoutVars>
      </dgm:prSet>
      <dgm:spPr/>
    </dgm:pt>
    <dgm:pt modelId="{826B5CD3-4771-487F-A444-B9B0B5265A07}" type="pres">
      <dgm:prSet presAssocID="{C9F2BE29-989A-49DB-81D2-552AE555B610}" presName="parTrans" presStyleLbl="sibTrans2D1" presStyleIdx="4" presStyleCnt="6"/>
      <dgm:spPr/>
    </dgm:pt>
    <dgm:pt modelId="{0DF132DB-D214-4C57-814C-5A6811B027C9}" type="pres">
      <dgm:prSet presAssocID="{C9F2BE29-989A-49DB-81D2-552AE555B610}" presName="connectorText" presStyleLbl="sibTrans2D1" presStyleIdx="4" presStyleCnt="6"/>
      <dgm:spPr/>
    </dgm:pt>
    <dgm:pt modelId="{5091C94D-0DAB-407F-9934-E1D67B6F00D5}" type="pres">
      <dgm:prSet presAssocID="{3BF0973B-A3E9-454C-8E4F-A5750AE10A0C}" presName="node" presStyleLbl="node1" presStyleIdx="4" presStyleCnt="6">
        <dgm:presLayoutVars>
          <dgm:bulletEnabled val="1"/>
        </dgm:presLayoutVars>
      </dgm:prSet>
      <dgm:spPr/>
    </dgm:pt>
    <dgm:pt modelId="{CE995AF5-37C5-4CB7-8B07-D5C4B38CA99A}" type="pres">
      <dgm:prSet presAssocID="{08A7B23A-9EA1-4728-935F-FFB26CC93B07}" presName="parTrans" presStyleLbl="sibTrans2D1" presStyleIdx="5" presStyleCnt="6"/>
      <dgm:spPr/>
    </dgm:pt>
    <dgm:pt modelId="{4AD550BD-04C1-4D64-BBDE-876CE90B98D2}" type="pres">
      <dgm:prSet presAssocID="{08A7B23A-9EA1-4728-935F-FFB26CC93B07}" presName="connectorText" presStyleLbl="sibTrans2D1" presStyleIdx="5" presStyleCnt="6"/>
      <dgm:spPr/>
    </dgm:pt>
    <dgm:pt modelId="{BAEDC8DB-894B-4B6A-935A-2908E7939D51}" type="pres">
      <dgm:prSet presAssocID="{8490216A-CE0D-43E9-96EE-E85407EA4755}" presName="node" presStyleLbl="node1" presStyleIdx="5" presStyleCnt="6">
        <dgm:presLayoutVars>
          <dgm:bulletEnabled val="1"/>
        </dgm:presLayoutVars>
      </dgm:prSet>
      <dgm:spPr/>
    </dgm:pt>
  </dgm:ptLst>
  <dgm:cxnLst>
    <dgm:cxn modelId="{659C020A-BD53-487F-A475-819ABC46366D}" type="presOf" srcId="{9B47DDA6-6142-4391-A32C-BB967649F981}" destId="{3CFB6536-60F8-4655-98B8-FECDF4882439}" srcOrd="0" destOrd="0" presId="urn:microsoft.com/office/officeart/2005/8/layout/radial5"/>
    <dgm:cxn modelId="{2E1B170D-0CF3-4C9C-A731-15C3F22302C8}" type="presOf" srcId="{AA7BD745-2365-49F5-9C60-B805C5988653}" destId="{F6B88241-D888-430C-965E-0E10EB860BD4}" srcOrd="0" destOrd="0" presId="urn:microsoft.com/office/officeart/2005/8/layout/radial5"/>
    <dgm:cxn modelId="{F461E314-300D-44A8-8557-FCCA9B40A898}" type="presOf" srcId="{4FA60F15-BD47-46EB-8EE6-C2E43B2BE4F0}" destId="{60B40BF8-A11A-47C8-9D7A-C8481C4EB157}" srcOrd="0" destOrd="0" presId="urn:microsoft.com/office/officeart/2005/8/layout/radial5"/>
    <dgm:cxn modelId="{C25CDB30-A885-4096-99E6-87FA16012CC9}" srcId="{E7227E10-2825-48AE-AFF3-4B76A8123F64}" destId="{4FA60F15-BD47-46EB-8EE6-C2E43B2BE4F0}" srcOrd="0" destOrd="0" parTransId="{0299BE3A-2CAF-4C75-868F-18F19F0A96E7}" sibTransId="{E53CA932-681B-428F-B692-0D977A2A8B67}"/>
    <dgm:cxn modelId="{65A27431-B7B1-4C38-8EEA-ABFBEE2C87A0}" srcId="{EA102CC6-59FF-45BB-BC31-9A547D8D0839}" destId="{E7227E10-2825-48AE-AFF3-4B76A8123F64}" srcOrd="0" destOrd="0" parTransId="{6313DEA2-2988-491A-B32E-F176321F5EF9}" sibTransId="{CBE135C7-9D80-4142-BC59-0DFD551D2B30}"/>
    <dgm:cxn modelId="{E2706B3B-DFBF-4325-87C9-FAC755E441D2}" type="presOf" srcId="{C9F2BE29-989A-49DB-81D2-552AE555B610}" destId="{0DF132DB-D214-4C57-814C-5A6811B027C9}" srcOrd="1" destOrd="0" presId="urn:microsoft.com/office/officeart/2005/8/layout/radial5"/>
    <dgm:cxn modelId="{04CA7E3F-F2FA-4EDB-B074-421ED11D7D91}" type="presOf" srcId="{92632D7D-1CD8-45D0-94B0-E4B21F627DF6}" destId="{DF39CBFC-0B99-4201-9E26-557234B78AFF}" srcOrd="1" destOrd="0" presId="urn:microsoft.com/office/officeart/2005/8/layout/radial5"/>
    <dgm:cxn modelId="{1C8B903F-12D1-4F91-A3E5-B7D3D1EFABCF}" type="presOf" srcId="{5751620B-487E-4173-95B0-7148C331CB36}" destId="{7F53506E-E8A4-4A75-A39F-CF4FD036D212}" srcOrd="0" destOrd="0" presId="urn:microsoft.com/office/officeart/2005/8/layout/radial5"/>
    <dgm:cxn modelId="{67EFBA3F-5C21-464F-897C-416622208B09}" type="presOf" srcId="{8490216A-CE0D-43E9-96EE-E85407EA4755}" destId="{BAEDC8DB-894B-4B6A-935A-2908E7939D51}" srcOrd="0" destOrd="0" presId="urn:microsoft.com/office/officeart/2005/8/layout/radial5"/>
    <dgm:cxn modelId="{62A31A66-6FCB-4B74-8C12-488B6DD57051}" type="presOf" srcId="{E7227E10-2825-48AE-AFF3-4B76A8123F64}" destId="{CCAADF75-4F38-4D02-BBFE-AD0284059292}" srcOrd="0" destOrd="0" presId="urn:microsoft.com/office/officeart/2005/8/layout/radial5"/>
    <dgm:cxn modelId="{16098A66-E805-49E1-A7B2-3A0D83E3FE21}" type="presOf" srcId="{08A7B23A-9EA1-4728-935F-FFB26CC93B07}" destId="{4AD550BD-04C1-4D64-BBDE-876CE90B98D2}" srcOrd="1" destOrd="0" presId="urn:microsoft.com/office/officeart/2005/8/layout/radial5"/>
    <dgm:cxn modelId="{FE800054-DB22-4F67-AF8F-3EE0B6362485}" type="presOf" srcId="{AA7BD745-2365-49F5-9C60-B805C5988653}" destId="{6ED59DBB-110D-44B8-95C1-3B88F056523C}" srcOrd="1" destOrd="0" presId="urn:microsoft.com/office/officeart/2005/8/layout/radial5"/>
    <dgm:cxn modelId="{08D7A176-CAEA-4266-8AAC-CCF9EB5C5BE7}" type="presOf" srcId="{EA102CC6-59FF-45BB-BC31-9A547D8D0839}" destId="{FB1E530B-294F-450F-ADFF-3905A07DA52A}" srcOrd="0" destOrd="0" presId="urn:microsoft.com/office/officeart/2005/8/layout/radial5"/>
    <dgm:cxn modelId="{6182325A-E926-451F-ABD2-D46EDC1C1C94}" type="presOf" srcId="{08A7B23A-9EA1-4728-935F-FFB26CC93B07}" destId="{CE995AF5-37C5-4CB7-8B07-D5C4B38CA99A}" srcOrd="0" destOrd="0" presId="urn:microsoft.com/office/officeart/2005/8/layout/radial5"/>
    <dgm:cxn modelId="{EA28087C-5E25-4973-B572-3CFA20F8E8B3}" type="presOf" srcId="{0299BE3A-2CAF-4C75-868F-18F19F0A96E7}" destId="{FD927941-E006-4EF2-B603-1E699DA5A1F9}" srcOrd="0" destOrd="0" presId="urn:microsoft.com/office/officeart/2005/8/layout/radial5"/>
    <dgm:cxn modelId="{0C47E682-E128-47CF-B91C-D9115B9C1407}" srcId="{E7227E10-2825-48AE-AFF3-4B76A8123F64}" destId="{9B47DDA6-6142-4391-A32C-BB967649F981}" srcOrd="2" destOrd="0" parTransId="{AA7BD745-2365-49F5-9C60-B805C5988653}" sibTransId="{95CB9600-DDA9-4359-827C-3AD5D8855DDA}"/>
    <dgm:cxn modelId="{40EC708E-31AA-4043-95FA-85BD324D7D75}" srcId="{E7227E10-2825-48AE-AFF3-4B76A8123F64}" destId="{F698053D-17E7-40BE-BFBC-90365B0BEC62}" srcOrd="3" destOrd="0" parTransId="{5751620B-487E-4173-95B0-7148C331CB36}" sibTransId="{BD77406A-3579-4767-B140-0FD9082DE591}"/>
    <dgm:cxn modelId="{69E6A99A-FDF1-44A4-8402-CB25265FE5A2}" srcId="{E7227E10-2825-48AE-AFF3-4B76A8123F64}" destId="{8490216A-CE0D-43E9-96EE-E85407EA4755}" srcOrd="5" destOrd="0" parTransId="{08A7B23A-9EA1-4728-935F-FFB26CC93B07}" sibTransId="{6966376C-7277-4058-A8B2-153EB46D2720}"/>
    <dgm:cxn modelId="{B736F1B4-65DE-4CC0-B705-80AA7DA1C10A}" srcId="{E7227E10-2825-48AE-AFF3-4B76A8123F64}" destId="{1A636CDA-9E07-4801-8C34-A855DA4041D8}" srcOrd="1" destOrd="0" parTransId="{92632D7D-1CD8-45D0-94B0-E4B21F627DF6}" sibTransId="{E08A0014-5F00-48AE-9CF1-F871977E8794}"/>
    <dgm:cxn modelId="{5C3C53CB-E721-4B35-AC5C-A3EA4E661484}" srcId="{E7227E10-2825-48AE-AFF3-4B76A8123F64}" destId="{3BF0973B-A3E9-454C-8E4F-A5750AE10A0C}" srcOrd="4" destOrd="0" parTransId="{C9F2BE29-989A-49DB-81D2-552AE555B610}" sibTransId="{49B3E674-C727-4E9A-A465-F75D149BDEB0}"/>
    <dgm:cxn modelId="{BF52BAD0-711A-405B-B554-2CF5D0669BB6}" type="presOf" srcId="{C9F2BE29-989A-49DB-81D2-552AE555B610}" destId="{826B5CD3-4771-487F-A444-B9B0B5265A07}" srcOrd="0" destOrd="0" presId="urn:microsoft.com/office/officeart/2005/8/layout/radial5"/>
    <dgm:cxn modelId="{612A49D1-60A5-41D7-AE95-C412BA367116}" type="presOf" srcId="{92632D7D-1CD8-45D0-94B0-E4B21F627DF6}" destId="{2AB412B2-FEB5-460C-B748-46BB1161C7EF}" srcOrd="0" destOrd="0" presId="urn:microsoft.com/office/officeart/2005/8/layout/radial5"/>
    <dgm:cxn modelId="{791DC5DD-F320-4AFA-AF25-EF1B6846790A}" type="presOf" srcId="{3BF0973B-A3E9-454C-8E4F-A5750AE10A0C}" destId="{5091C94D-0DAB-407F-9934-E1D67B6F00D5}" srcOrd="0" destOrd="0" presId="urn:microsoft.com/office/officeart/2005/8/layout/radial5"/>
    <dgm:cxn modelId="{D2026DE4-2444-400B-BA72-27A633ACE6CF}" type="presOf" srcId="{0299BE3A-2CAF-4C75-868F-18F19F0A96E7}" destId="{95EFB227-6685-4AA3-9EFA-4F2EFCC68E77}" srcOrd="1" destOrd="0" presId="urn:microsoft.com/office/officeart/2005/8/layout/radial5"/>
    <dgm:cxn modelId="{785920EA-8EC4-4BCF-8AE0-937EC1CC62C7}" type="presOf" srcId="{F698053D-17E7-40BE-BFBC-90365B0BEC62}" destId="{B61A671B-6A4B-4B71-8742-0A255CDECCBD}" srcOrd="0" destOrd="0" presId="urn:microsoft.com/office/officeart/2005/8/layout/radial5"/>
    <dgm:cxn modelId="{F87B2CF5-B299-44E6-AA55-B116FC5DAC44}" type="presOf" srcId="{1A636CDA-9E07-4801-8C34-A855DA4041D8}" destId="{A5A296C5-1ACA-4265-A7D2-14D877455B1B}" srcOrd="0" destOrd="0" presId="urn:microsoft.com/office/officeart/2005/8/layout/radial5"/>
    <dgm:cxn modelId="{A8B75EF7-E05F-4F05-A520-50A050C200F9}" type="presOf" srcId="{5751620B-487E-4173-95B0-7148C331CB36}" destId="{1D5FFD29-648D-488E-BBE0-6BFCDF363C4F}" srcOrd="1" destOrd="0" presId="urn:microsoft.com/office/officeart/2005/8/layout/radial5"/>
    <dgm:cxn modelId="{83825892-417D-4C29-89CA-622DF6AF723D}" type="presParOf" srcId="{FB1E530B-294F-450F-ADFF-3905A07DA52A}" destId="{CCAADF75-4F38-4D02-BBFE-AD0284059292}" srcOrd="0" destOrd="0" presId="urn:microsoft.com/office/officeart/2005/8/layout/radial5"/>
    <dgm:cxn modelId="{1A10B9E6-E836-4804-8EC6-641F127795FA}" type="presParOf" srcId="{FB1E530B-294F-450F-ADFF-3905A07DA52A}" destId="{FD927941-E006-4EF2-B603-1E699DA5A1F9}" srcOrd="1" destOrd="0" presId="urn:microsoft.com/office/officeart/2005/8/layout/radial5"/>
    <dgm:cxn modelId="{04305EBA-C704-41EE-8FE5-BA312E553522}" type="presParOf" srcId="{FD927941-E006-4EF2-B603-1E699DA5A1F9}" destId="{95EFB227-6685-4AA3-9EFA-4F2EFCC68E77}" srcOrd="0" destOrd="0" presId="urn:microsoft.com/office/officeart/2005/8/layout/radial5"/>
    <dgm:cxn modelId="{8BFFA864-3184-437F-9CEA-DC063658D936}" type="presParOf" srcId="{FB1E530B-294F-450F-ADFF-3905A07DA52A}" destId="{60B40BF8-A11A-47C8-9D7A-C8481C4EB157}" srcOrd="2" destOrd="0" presId="urn:microsoft.com/office/officeart/2005/8/layout/radial5"/>
    <dgm:cxn modelId="{2B8F353C-FA70-43FE-9E21-800F455F6E15}" type="presParOf" srcId="{FB1E530B-294F-450F-ADFF-3905A07DA52A}" destId="{2AB412B2-FEB5-460C-B748-46BB1161C7EF}" srcOrd="3" destOrd="0" presId="urn:microsoft.com/office/officeart/2005/8/layout/radial5"/>
    <dgm:cxn modelId="{9CF4D664-29D2-46E3-A9FC-A7F6B32F07EE}" type="presParOf" srcId="{2AB412B2-FEB5-460C-B748-46BB1161C7EF}" destId="{DF39CBFC-0B99-4201-9E26-557234B78AFF}" srcOrd="0" destOrd="0" presId="urn:microsoft.com/office/officeart/2005/8/layout/radial5"/>
    <dgm:cxn modelId="{C1F1725D-B7DB-4D91-8F30-1E89D803B4A9}" type="presParOf" srcId="{FB1E530B-294F-450F-ADFF-3905A07DA52A}" destId="{A5A296C5-1ACA-4265-A7D2-14D877455B1B}" srcOrd="4" destOrd="0" presId="urn:microsoft.com/office/officeart/2005/8/layout/radial5"/>
    <dgm:cxn modelId="{69F65A6C-9577-4879-9C00-A6376ED40BAD}" type="presParOf" srcId="{FB1E530B-294F-450F-ADFF-3905A07DA52A}" destId="{F6B88241-D888-430C-965E-0E10EB860BD4}" srcOrd="5" destOrd="0" presId="urn:microsoft.com/office/officeart/2005/8/layout/radial5"/>
    <dgm:cxn modelId="{93B24DE3-9C03-42F5-9BA1-1F3FFB1C47F8}" type="presParOf" srcId="{F6B88241-D888-430C-965E-0E10EB860BD4}" destId="{6ED59DBB-110D-44B8-95C1-3B88F056523C}" srcOrd="0" destOrd="0" presId="urn:microsoft.com/office/officeart/2005/8/layout/radial5"/>
    <dgm:cxn modelId="{2750CB71-98B8-429A-AF07-CC097D60B2B3}" type="presParOf" srcId="{FB1E530B-294F-450F-ADFF-3905A07DA52A}" destId="{3CFB6536-60F8-4655-98B8-FECDF4882439}" srcOrd="6" destOrd="0" presId="urn:microsoft.com/office/officeart/2005/8/layout/radial5"/>
    <dgm:cxn modelId="{758B6DF5-AA67-4A1F-8608-070F7CF03457}" type="presParOf" srcId="{FB1E530B-294F-450F-ADFF-3905A07DA52A}" destId="{7F53506E-E8A4-4A75-A39F-CF4FD036D212}" srcOrd="7" destOrd="0" presId="urn:microsoft.com/office/officeart/2005/8/layout/radial5"/>
    <dgm:cxn modelId="{4BCF4B21-A876-44E2-8746-E1F6FF736101}" type="presParOf" srcId="{7F53506E-E8A4-4A75-A39F-CF4FD036D212}" destId="{1D5FFD29-648D-488E-BBE0-6BFCDF363C4F}" srcOrd="0" destOrd="0" presId="urn:microsoft.com/office/officeart/2005/8/layout/radial5"/>
    <dgm:cxn modelId="{A921D010-8ABA-49B8-8021-39C6CCBE93C4}" type="presParOf" srcId="{FB1E530B-294F-450F-ADFF-3905A07DA52A}" destId="{B61A671B-6A4B-4B71-8742-0A255CDECCBD}" srcOrd="8" destOrd="0" presId="urn:microsoft.com/office/officeart/2005/8/layout/radial5"/>
    <dgm:cxn modelId="{C88296D4-1EB9-4D8D-931C-9DBC0EF7E9BE}" type="presParOf" srcId="{FB1E530B-294F-450F-ADFF-3905A07DA52A}" destId="{826B5CD3-4771-487F-A444-B9B0B5265A07}" srcOrd="9" destOrd="0" presId="urn:microsoft.com/office/officeart/2005/8/layout/radial5"/>
    <dgm:cxn modelId="{C3655879-44CF-4D6A-8D65-EFCC201CC579}" type="presParOf" srcId="{826B5CD3-4771-487F-A444-B9B0B5265A07}" destId="{0DF132DB-D214-4C57-814C-5A6811B027C9}" srcOrd="0" destOrd="0" presId="urn:microsoft.com/office/officeart/2005/8/layout/radial5"/>
    <dgm:cxn modelId="{4B36CFCE-6FE2-4741-B6E6-BFB87CE58558}" type="presParOf" srcId="{FB1E530B-294F-450F-ADFF-3905A07DA52A}" destId="{5091C94D-0DAB-407F-9934-E1D67B6F00D5}" srcOrd="10" destOrd="0" presId="urn:microsoft.com/office/officeart/2005/8/layout/radial5"/>
    <dgm:cxn modelId="{793D25EF-0E6F-42E6-A0E2-B7F79322D5F8}" type="presParOf" srcId="{FB1E530B-294F-450F-ADFF-3905A07DA52A}" destId="{CE995AF5-37C5-4CB7-8B07-D5C4B38CA99A}" srcOrd="11" destOrd="0" presId="urn:microsoft.com/office/officeart/2005/8/layout/radial5"/>
    <dgm:cxn modelId="{41FFBB3B-83BE-45D0-9658-BB2E646B8763}" type="presParOf" srcId="{CE995AF5-37C5-4CB7-8B07-D5C4B38CA99A}" destId="{4AD550BD-04C1-4D64-BBDE-876CE90B98D2}" srcOrd="0" destOrd="0" presId="urn:microsoft.com/office/officeart/2005/8/layout/radial5"/>
    <dgm:cxn modelId="{5AECD1AD-302E-4E5C-8C30-24C25FBB5270}" type="presParOf" srcId="{FB1E530B-294F-450F-ADFF-3905A07DA52A}" destId="{BAEDC8DB-894B-4B6A-935A-2908E7939D51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D4F651B-7542-4FF3-AEB9-B445C9FE2911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33952120-A078-46E6-A702-93FECC931D1A}">
      <dgm:prSet phldrT="[Texto]" custT="1"/>
      <dgm:spPr/>
      <dgm:t>
        <a:bodyPr/>
        <a:lstStyle/>
        <a:p>
          <a:r>
            <a:rPr lang="es-MX" sz="2400" dirty="0"/>
            <a:t>Modelo</a:t>
          </a:r>
        </a:p>
        <a:p>
          <a:r>
            <a:rPr lang="es-MX" sz="2400" dirty="0"/>
            <a:t>Creciendo juntos</a:t>
          </a:r>
        </a:p>
      </dgm:t>
    </dgm:pt>
    <dgm:pt modelId="{C32E649F-E71B-48BD-AA81-4778D6B1185D}" type="parTrans" cxnId="{5BF21C0E-B8EF-43B0-87B7-6452B43B99FB}">
      <dgm:prSet/>
      <dgm:spPr/>
      <dgm:t>
        <a:bodyPr/>
        <a:lstStyle/>
        <a:p>
          <a:endParaRPr lang="es-MX"/>
        </a:p>
      </dgm:t>
    </dgm:pt>
    <dgm:pt modelId="{3A182747-0B03-4C0A-A963-67CFFB23E5BF}" type="sibTrans" cxnId="{5BF21C0E-B8EF-43B0-87B7-6452B43B99FB}">
      <dgm:prSet/>
      <dgm:spPr/>
      <dgm:t>
        <a:bodyPr/>
        <a:lstStyle/>
        <a:p>
          <a:endParaRPr lang="es-MX"/>
        </a:p>
      </dgm:t>
    </dgm:pt>
    <dgm:pt modelId="{ACA18320-55BB-40D4-A622-380E3AB2B366}">
      <dgm:prSet phldrT="[Texto]" custT="1"/>
      <dgm:spPr/>
      <dgm:t>
        <a:bodyPr/>
        <a:lstStyle/>
        <a:p>
          <a:r>
            <a:rPr lang="es-MX" sz="2400" dirty="0"/>
            <a:t>Guarderías y pre escolar</a:t>
          </a:r>
        </a:p>
      </dgm:t>
    </dgm:pt>
    <dgm:pt modelId="{A66EA12A-D9E3-4837-AB16-963459E8C76F}" type="parTrans" cxnId="{ECEB53C3-B93C-4C54-BADD-8C58B07F8838}">
      <dgm:prSet/>
      <dgm:spPr/>
      <dgm:t>
        <a:bodyPr/>
        <a:lstStyle/>
        <a:p>
          <a:endParaRPr lang="es-MX"/>
        </a:p>
      </dgm:t>
    </dgm:pt>
    <dgm:pt modelId="{67007E97-6697-41F2-BB9E-7076CEE41F1F}" type="sibTrans" cxnId="{ECEB53C3-B93C-4C54-BADD-8C58B07F8838}">
      <dgm:prSet/>
      <dgm:spPr/>
      <dgm:t>
        <a:bodyPr/>
        <a:lstStyle/>
        <a:p>
          <a:endParaRPr lang="es-MX"/>
        </a:p>
      </dgm:t>
    </dgm:pt>
    <dgm:pt modelId="{131771A0-67CE-41DA-A04A-505889431E0D}">
      <dgm:prSet phldrT="[Texto]" custT="1"/>
      <dgm:spPr/>
      <dgm:t>
        <a:bodyPr/>
        <a:lstStyle/>
        <a:p>
          <a:r>
            <a:rPr lang="es-MX" sz="2400" dirty="0"/>
            <a:t>Primarias y Secundarias</a:t>
          </a:r>
        </a:p>
      </dgm:t>
    </dgm:pt>
    <dgm:pt modelId="{584FA487-E863-4E03-91F3-0A0C61A9AB60}" type="parTrans" cxnId="{C3858006-A813-4267-AC9D-6ADD158A29D0}">
      <dgm:prSet/>
      <dgm:spPr/>
      <dgm:t>
        <a:bodyPr/>
        <a:lstStyle/>
        <a:p>
          <a:endParaRPr lang="es-MX"/>
        </a:p>
      </dgm:t>
    </dgm:pt>
    <dgm:pt modelId="{24DA1CD9-5DDA-42AD-81E9-FA50797A186F}" type="sibTrans" cxnId="{C3858006-A813-4267-AC9D-6ADD158A29D0}">
      <dgm:prSet/>
      <dgm:spPr/>
      <dgm:t>
        <a:bodyPr/>
        <a:lstStyle/>
        <a:p>
          <a:endParaRPr lang="es-MX"/>
        </a:p>
      </dgm:t>
    </dgm:pt>
    <dgm:pt modelId="{0F34F118-AB4F-437B-B145-8D43B6BB5304}">
      <dgm:prSet phldrT="[Texto]" custT="1"/>
      <dgm:spPr/>
      <dgm:t>
        <a:bodyPr/>
        <a:lstStyle/>
        <a:p>
          <a:r>
            <a:rPr lang="es-MX" sz="2400" dirty="0"/>
            <a:t>Residencias de día y Centros comunitarios</a:t>
          </a:r>
        </a:p>
      </dgm:t>
    </dgm:pt>
    <dgm:pt modelId="{E1A13B33-A064-49F5-9604-06A740450901}" type="parTrans" cxnId="{02131A24-48EF-4E81-8C36-BC721D70C91D}">
      <dgm:prSet/>
      <dgm:spPr/>
      <dgm:t>
        <a:bodyPr/>
        <a:lstStyle/>
        <a:p>
          <a:endParaRPr lang="es-MX"/>
        </a:p>
      </dgm:t>
    </dgm:pt>
    <dgm:pt modelId="{DFC80E29-3BF9-40C1-BA66-7D1189664FF0}" type="sibTrans" cxnId="{02131A24-48EF-4E81-8C36-BC721D70C91D}">
      <dgm:prSet/>
      <dgm:spPr/>
      <dgm:t>
        <a:bodyPr/>
        <a:lstStyle/>
        <a:p>
          <a:endParaRPr lang="es-MX"/>
        </a:p>
      </dgm:t>
    </dgm:pt>
    <dgm:pt modelId="{FB05F59B-E08F-478D-9528-6558B171F18C}">
      <dgm:prSet phldrT="[Texto]" custT="1"/>
      <dgm:spPr/>
      <dgm:t>
        <a:bodyPr/>
        <a:lstStyle/>
        <a:p>
          <a:r>
            <a:rPr lang="es-MX" sz="2400" dirty="0"/>
            <a:t>Familias</a:t>
          </a:r>
        </a:p>
      </dgm:t>
    </dgm:pt>
    <dgm:pt modelId="{918C6A0D-FC73-4001-9C59-449CDB1CCD7B}" type="parTrans" cxnId="{7F3C68F9-DCEF-45BB-8A2C-E36C7F2AAFE6}">
      <dgm:prSet/>
      <dgm:spPr/>
      <dgm:t>
        <a:bodyPr/>
        <a:lstStyle/>
        <a:p>
          <a:endParaRPr lang="es-MX"/>
        </a:p>
      </dgm:t>
    </dgm:pt>
    <dgm:pt modelId="{7976C6BF-87A0-4E43-B5D0-A6F33CFADB4D}" type="sibTrans" cxnId="{7F3C68F9-DCEF-45BB-8A2C-E36C7F2AAFE6}">
      <dgm:prSet/>
      <dgm:spPr/>
      <dgm:t>
        <a:bodyPr/>
        <a:lstStyle/>
        <a:p>
          <a:endParaRPr lang="es-MX"/>
        </a:p>
      </dgm:t>
    </dgm:pt>
    <dgm:pt modelId="{9CFA4CD1-41C4-4865-8F08-AF02F6B953A0}">
      <dgm:prSet phldrT="[Texto]" custT="1"/>
      <dgm:spPr/>
      <dgm:t>
        <a:bodyPr/>
        <a:lstStyle/>
        <a:p>
          <a:r>
            <a:rPr lang="es-MX" sz="2400" dirty="0"/>
            <a:t>Docentes, Directivos y Orientadores</a:t>
          </a:r>
        </a:p>
      </dgm:t>
    </dgm:pt>
    <dgm:pt modelId="{91DBA351-F487-4BBE-A2BA-CFB6C58B065B}" type="parTrans" cxnId="{2B22A81E-5190-41F4-B48D-4E5A3EA2F771}">
      <dgm:prSet/>
      <dgm:spPr/>
      <dgm:t>
        <a:bodyPr/>
        <a:lstStyle/>
        <a:p>
          <a:endParaRPr lang="es-MX"/>
        </a:p>
      </dgm:t>
    </dgm:pt>
    <dgm:pt modelId="{6DCEBDA1-6612-4358-A1E7-863C85B1A6E4}" type="sibTrans" cxnId="{2B22A81E-5190-41F4-B48D-4E5A3EA2F771}">
      <dgm:prSet/>
      <dgm:spPr/>
      <dgm:t>
        <a:bodyPr/>
        <a:lstStyle/>
        <a:p>
          <a:endParaRPr lang="es-MX"/>
        </a:p>
      </dgm:t>
    </dgm:pt>
    <dgm:pt modelId="{3DD750D1-DFE4-4B2E-A479-180A4BDFCD22}">
      <dgm:prSet phldrT="[Texto]" custScaleX="196708" custScaleY="101032" custRadScaleRad="133453" custRadScaleInc="17933"/>
      <dgm:spPr/>
      <dgm:t>
        <a:bodyPr/>
        <a:lstStyle/>
        <a:p>
          <a:endParaRPr lang="es-MX"/>
        </a:p>
      </dgm:t>
    </dgm:pt>
    <dgm:pt modelId="{34CCA584-3869-4775-ADC2-32A61F1073FE}" type="parTrans" cxnId="{AD47686D-A86A-4CAD-B6B3-DEF1BC95DF32}">
      <dgm:prSet/>
      <dgm:spPr/>
      <dgm:t>
        <a:bodyPr/>
        <a:lstStyle/>
        <a:p>
          <a:endParaRPr lang="es-MX"/>
        </a:p>
      </dgm:t>
    </dgm:pt>
    <dgm:pt modelId="{9788B4C9-BA1F-4E2A-9BFF-A809724B984A}" type="sibTrans" cxnId="{AD47686D-A86A-4CAD-B6B3-DEF1BC95DF32}">
      <dgm:prSet/>
      <dgm:spPr/>
      <dgm:t>
        <a:bodyPr/>
        <a:lstStyle/>
        <a:p>
          <a:endParaRPr lang="es-MX"/>
        </a:p>
      </dgm:t>
    </dgm:pt>
    <dgm:pt modelId="{FE3D21CC-791C-48B4-A562-07BC32145219}">
      <dgm:prSet phldrT="[Texto]" custT="1"/>
      <dgm:spPr/>
      <dgm:t>
        <a:bodyPr/>
        <a:lstStyle/>
        <a:p>
          <a:r>
            <a:rPr lang="es-MX" sz="2400" dirty="0"/>
            <a:t>Bachilleratos</a:t>
          </a:r>
        </a:p>
      </dgm:t>
    </dgm:pt>
    <dgm:pt modelId="{3D8BBA8A-1493-4220-B490-C0E0694DED9E}" type="parTrans" cxnId="{FEDDB199-E9E9-4270-A9EA-D439B1EC3070}">
      <dgm:prSet/>
      <dgm:spPr/>
      <dgm:t>
        <a:bodyPr/>
        <a:lstStyle/>
        <a:p>
          <a:endParaRPr lang="es-MX"/>
        </a:p>
      </dgm:t>
    </dgm:pt>
    <dgm:pt modelId="{920EAB4E-28CD-406D-B950-DC1F533F8FCE}" type="sibTrans" cxnId="{FEDDB199-E9E9-4270-A9EA-D439B1EC3070}">
      <dgm:prSet/>
      <dgm:spPr/>
      <dgm:t>
        <a:bodyPr/>
        <a:lstStyle/>
        <a:p>
          <a:endParaRPr lang="es-MX"/>
        </a:p>
      </dgm:t>
    </dgm:pt>
    <dgm:pt modelId="{F8E0FCED-FE15-4515-B97D-BFB571108000}" type="pres">
      <dgm:prSet presAssocID="{3D4F651B-7542-4FF3-AEB9-B445C9FE2911}" presName="composite" presStyleCnt="0">
        <dgm:presLayoutVars>
          <dgm:chMax val="1"/>
          <dgm:dir/>
          <dgm:resizeHandles val="exact"/>
        </dgm:presLayoutVars>
      </dgm:prSet>
      <dgm:spPr/>
    </dgm:pt>
    <dgm:pt modelId="{26ED818B-CD8C-4FFB-8E2E-C9B28DA5D8A3}" type="pres">
      <dgm:prSet presAssocID="{3D4F651B-7542-4FF3-AEB9-B445C9FE2911}" presName="radial" presStyleCnt="0">
        <dgm:presLayoutVars>
          <dgm:animLvl val="ctr"/>
        </dgm:presLayoutVars>
      </dgm:prSet>
      <dgm:spPr/>
    </dgm:pt>
    <dgm:pt modelId="{28A3E7F0-0098-4C22-9454-1CAA78E03718}" type="pres">
      <dgm:prSet presAssocID="{33952120-A078-46E6-A702-93FECC931D1A}" presName="centerShape" presStyleLbl="vennNode1" presStyleIdx="0" presStyleCnt="7" custScaleX="115073" custScaleY="109265"/>
      <dgm:spPr/>
    </dgm:pt>
    <dgm:pt modelId="{4466D677-24C3-4454-B20B-5B6E059A9B12}" type="pres">
      <dgm:prSet presAssocID="{ACA18320-55BB-40D4-A622-380E3AB2B366}" presName="node" presStyleLbl="vennNode1" presStyleIdx="1" presStyleCnt="7" custScaleX="217147" custScaleY="111937" custRadScaleRad="97058" custRadScaleInc="-2190">
        <dgm:presLayoutVars>
          <dgm:bulletEnabled val="1"/>
        </dgm:presLayoutVars>
      </dgm:prSet>
      <dgm:spPr/>
    </dgm:pt>
    <dgm:pt modelId="{A48F84E4-5E97-4179-91EF-4600702D76E3}" type="pres">
      <dgm:prSet presAssocID="{131771A0-67CE-41DA-A04A-505889431E0D}" presName="node" presStyleLbl="vennNode1" presStyleIdx="2" presStyleCnt="7" custScaleX="222654" custScaleY="99556" custRadScaleRad="135800" custRadScaleInc="13498">
        <dgm:presLayoutVars>
          <dgm:bulletEnabled val="1"/>
        </dgm:presLayoutVars>
      </dgm:prSet>
      <dgm:spPr/>
    </dgm:pt>
    <dgm:pt modelId="{7154DAC7-7819-4800-9E0B-89850AC7631B}" type="pres">
      <dgm:prSet presAssocID="{FE3D21CC-791C-48B4-A562-07BC32145219}" presName="node" presStyleLbl="vennNode1" presStyleIdx="3" presStyleCnt="7" custScaleX="250210" custRadScaleRad="148571" custRadScaleInc="-32063">
        <dgm:presLayoutVars>
          <dgm:bulletEnabled val="1"/>
        </dgm:presLayoutVars>
      </dgm:prSet>
      <dgm:spPr/>
    </dgm:pt>
    <dgm:pt modelId="{67CCB6BC-671A-4E27-BABB-A7C68166F872}" type="pres">
      <dgm:prSet presAssocID="{9CFA4CD1-41C4-4865-8F08-AF02F6B953A0}" presName="node" presStyleLbl="vennNode1" presStyleIdx="4" presStyleCnt="7" custScaleX="259784" custScaleY="101032" custRadScaleRad="138240" custRadScaleInc="-84954">
        <dgm:presLayoutVars>
          <dgm:bulletEnabled val="1"/>
        </dgm:presLayoutVars>
      </dgm:prSet>
      <dgm:spPr/>
    </dgm:pt>
    <dgm:pt modelId="{919A2CBC-9884-44D6-B314-AE95974449B1}" type="pres">
      <dgm:prSet presAssocID="{0F34F118-AB4F-437B-B145-8D43B6BB5304}" presName="node" presStyleLbl="vennNode1" presStyleIdx="5" presStyleCnt="7" custScaleX="253868" custScaleY="102420" custRadScaleRad="143066" custRadScaleInc="35889">
        <dgm:presLayoutVars>
          <dgm:bulletEnabled val="1"/>
        </dgm:presLayoutVars>
      </dgm:prSet>
      <dgm:spPr/>
    </dgm:pt>
    <dgm:pt modelId="{10E0E809-850F-45F8-AF52-D1DEB054C8FB}" type="pres">
      <dgm:prSet presAssocID="{FB05F59B-E08F-478D-9528-6558B171F18C}" presName="node" presStyleLbl="vennNode1" presStyleIdx="6" presStyleCnt="7" custScaleX="226161" custRadScaleRad="148310" custRadScaleInc="-12966">
        <dgm:presLayoutVars>
          <dgm:bulletEnabled val="1"/>
        </dgm:presLayoutVars>
      </dgm:prSet>
      <dgm:spPr/>
    </dgm:pt>
  </dgm:ptLst>
  <dgm:cxnLst>
    <dgm:cxn modelId="{C3858006-A813-4267-AC9D-6ADD158A29D0}" srcId="{33952120-A078-46E6-A702-93FECC931D1A}" destId="{131771A0-67CE-41DA-A04A-505889431E0D}" srcOrd="1" destOrd="0" parTransId="{584FA487-E863-4E03-91F3-0A0C61A9AB60}" sibTransId="{24DA1CD9-5DDA-42AD-81E9-FA50797A186F}"/>
    <dgm:cxn modelId="{87F0FE06-D60D-42C0-BE4C-BEACBBE2E7C8}" type="presOf" srcId="{FE3D21CC-791C-48B4-A562-07BC32145219}" destId="{7154DAC7-7819-4800-9E0B-89850AC7631B}" srcOrd="0" destOrd="0" presId="urn:microsoft.com/office/officeart/2005/8/layout/radial3"/>
    <dgm:cxn modelId="{EADD180C-A9C0-4A32-84EB-57477F308C29}" type="presOf" srcId="{9CFA4CD1-41C4-4865-8F08-AF02F6B953A0}" destId="{67CCB6BC-671A-4E27-BABB-A7C68166F872}" srcOrd="0" destOrd="0" presId="urn:microsoft.com/office/officeart/2005/8/layout/radial3"/>
    <dgm:cxn modelId="{5BF21C0E-B8EF-43B0-87B7-6452B43B99FB}" srcId="{3D4F651B-7542-4FF3-AEB9-B445C9FE2911}" destId="{33952120-A078-46E6-A702-93FECC931D1A}" srcOrd="0" destOrd="0" parTransId="{C32E649F-E71B-48BD-AA81-4778D6B1185D}" sibTransId="{3A182747-0B03-4C0A-A963-67CFFB23E5BF}"/>
    <dgm:cxn modelId="{46A62911-CB6C-4293-91C3-63F8BC9D81D2}" type="presOf" srcId="{3D4F651B-7542-4FF3-AEB9-B445C9FE2911}" destId="{F8E0FCED-FE15-4515-B97D-BFB571108000}" srcOrd="0" destOrd="0" presId="urn:microsoft.com/office/officeart/2005/8/layout/radial3"/>
    <dgm:cxn modelId="{2B22A81E-5190-41F4-B48D-4E5A3EA2F771}" srcId="{33952120-A078-46E6-A702-93FECC931D1A}" destId="{9CFA4CD1-41C4-4865-8F08-AF02F6B953A0}" srcOrd="3" destOrd="0" parTransId="{91DBA351-F487-4BBE-A2BA-CFB6C58B065B}" sibTransId="{6DCEBDA1-6612-4358-A1E7-863C85B1A6E4}"/>
    <dgm:cxn modelId="{02131A24-48EF-4E81-8C36-BC721D70C91D}" srcId="{33952120-A078-46E6-A702-93FECC931D1A}" destId="{0F34F118-AB4F-437B-B145-8D43B6BB5304}" srcOrd="4" destOrd="0" parTransId="{E1A13B33-A064-49F5-9604-06A740450901}" sibTransId="{DFC80E29-3BF9-40C1-BA66-7D1189664FF0}"/>
    <dgm:cxn modelId="{D5F21D40-EE41-43D8-BCB5-6D166CA225FF}" type="presOf" srcId="{FB05F59B-E08F-478D-9528-6558B171F18C}" destId="{10E0E809-850F-45F8-AF52-D1DEB054C8FB}" srcOrd="0" destOrd="0" presId="urn:microsoft.com/office/officeart/2005/8/layout/radial3"/>
    <dgm:cxn modelId="{AD47686D-A86A-4CAD-B6B3-DEF1BC95DF32}" srcId="{3D4F651B-7542-4FF3-AEB9-B445C9FE2911}" destId="{3DD750D1-DFE4-4B2E-A479-180A4BDFCD22}" srcOrd="1" destOrd="0" parTransId="{34CCA584-3869-4775-ADC2-32A61F1073FE}" sibTransId="{9788B4C9-BA1F-4E2A-9BFF-A809724B984A}"/>
    <dgm:cxn modelId="{FEDDB199-E9E9-4270-A9EA-D439B1EC3070}" srcId="{33952120-A078-46E6-A702-93FECC931D1A}" destId="{FE3D21CC-791C-48B4-A562-07BC32145219}" srcOrd="2" destOrd="0" parTransId="{3D8BBA8A-1493-4220-B490-C0E0694DED9E}" sibTransId="{920EAB4E-28CD-406D-B950-DC1F533F8FCE}"/>
    <dgm:cxn modelId="{FF09C1A0-8AE6-4C14-9411-7967B75895BB}" type="presOf" srcId="{ACA18320-55BB-40D4-A622-380E3AB2B366}" destId="{4466D677-24C3-4454-B20B-5B6E059A9B12}" srcOrd="0" destOrd="0" presId="urn:microsoft.com/office/officeart/2005/8/layout/radial3"/>
    <dgm:cxn modelId="{ECEB53C3-B93C-4C54-BADD-8C58B07F8838}" srcId="{33952120-A078-46E6-A702-93FECC931D1A}" destId="{ACA18320-55BB-40D4-A622-380E3AB2B366}" srcOrd="0" destOrd="0" parTransId="{A66EA12A-D9E3-4837-AB16-963459E8C76F}" sibTransId="{67007E97-6697-41F2-BB9E-7076CEE41F1F}"/>
    <dgm:cxn modelId="{32FCBDD4-BA59-45F3-A6C1-07622D582BBF}" type="presOf" srcId="{0F34F118-AB4F-437B-B145-8D43B6BB5304}" destId="{919A2CBC-9884-44D6-B314-AE95974449B1}" srcOrd="0" destOrd="0" presId="urn:microsoft.com/office/officeart/2005/8/layout/radial3"/>
    <dgm:cxn modelId="{9200E9F8-6D42-4F02-9B57-A6C4EA6394C8}" type="presOf" srcId="{131771A0-67CE-41DA-A04A-505889431E0D}" destId="{A48F84E4-5E97-4179-91EF-4600702D76E3}" srcOrd="0" destOrd="0" presId="urn:microsoft.com/office/officeart/2005/8/layout/radial3"/>
    <dgm:cxn modelId="{7F3C68F9-DCEF-45BB-8A2C-E36C7F2AAFE6}" srcId="{33952120-A078-46E6-A702-93FECC931D1A}" destId="{FB05F59B-E08F-478D-9528-6558B171F18C}" srcOrd="5" destOrd="0" parTransId="{918C6A0D-FC73-4001-9C59-449CDB1CCD7B}" sibTransId="{7976C6BF-87A0-4E43-B5D0-A6F33CFADB4D}"/>
    <dgm:cxn modelId="{7D2979FB-9EED-48F1-81C3-6B7F89A1B61F}" type="presOf" srcId="{33952120-A078-46E6-A702-93FECC931D1A}" destId="{28A3E7F0-0098-4C22-9454-1CAA78E03718}" srcOrd="0" destOrd="0" presId="urn:microsoft.com/office/officeart/2005/8/layout/radial3"/>
    <dgm:cxn modelId="{F8C9C141-518E-4D6F-A8FE-BCB62E62E925}" type="presParOf" srcId="{F8E0FCED-FE15-4515-B97D-BFB571108000}" destId="{26ED818B-CD8C-4FFB-8E2E-C9B28DA5D8A3}" srcOrd="0" destOrd="0" presId="urn:microsoft.com/office/officeart/2005/8/layout/radial3"/>
    <dgm:cxn modelId="{29421DB9-4F28-4225-B61E-83A5310CB8D0}" type="presParOf" srcId="{26ED818B-CD8C-4FFB-8E2E-C9B28DA5D8A3}" destId="{28A3E7F0-0098-4C22-9454-1CAA78E03718}" srcOrd="0" destOrd="0" presId="urn:microsoft.com/office/officeart/2005/8/layout/radial3"/>
    <dgm:cxn modelId="{A801B0C1-548F-4D1F-B597-B7900B379FA2}" type="presParOf" srcId="{26ED818B-CD8C-4FFB-8E2E-C9B28DA5D8A3}" destId="{4466D677-24C3-4454-B20B-5B6E059A9B12}" srcOrd="1" destOrd="0" presId="urn:microsoft.com/office/officeart/2005/8/layout/radial3"/>
    <dgm:cxn modelId="{4B6BE572-00FE-4680-B6DE-1D0F4B98AD59}" type="presParOf" srcId="{26ED818B-CD8C-4FFB-8E2E-C9B28DA5D8A3}" destId="{A48F84E4-5E97-4179-91EF-4600702D76E3}" srcOrd="2" destOrd="0" presId="urn:microsoft.com/office/officeart/2005/8/layout/radial3"/>
    <dgm:cxn modelId="{86EF3694-56FE-4BEC-9670-5FD5E33C510D}" type="presParOf" srcId="{26ED818B-CD8C-4FFB-8E2E-C9B28DA5D8A3}" destId="{7154DAC7-7819-4800-9E0B-89850AC7631B}" srcOrd="3" destOrd="0" presId="urn:microsoft.com/office/officeart/2005/8/layout/radial3"/>
    <dgm:cxn modelId="{2DBB60A6-AFA8-4B65-8CD2-9D9CD632C516}" type="presParOf" srcId="{26ED818B-CD8C-4FFB-8E2E-C9B28DA5D8A3}" destId="{67CCB6BC-671A-4E27-BABB-A7C68166F872}" srcOrd="4" destOrd="0" presId="urn:microsoft.com/office/officeart/2005/8/layout/radial3"/>
    <dgm:cxn modelId="{E8D3AADB-7E9A-429C-AD33-306C3B2AA3A2}" type="presParOf" srcId="{26ED818B-CD8C-4FFB-8E2E-C9B28DA5D8A3}" destId="{919A2CBC-9884-44D6-B314-AE95974449B1}" srcOrd="5" destOrd="0" presId="urn:microsoft.com/office/officeart/2005/8/layout/radial3"/>
    <dgm:cxn modelId="{473F690A-241A-4800-AC4C-C7FF11E2D5FC}" type="presParOf" srcId="{26ED818B-CD8C-4FFB-8E2E-C9B28DA5D8A3}" destId="{10E0E809-850F-45F8-AF52-D1DEB054C8FB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A677512-437C-4F31-8F0B-314887DE86F1}" type="doc">
      <dgm:prSet loTypeId="urn:microsoft.com/office/officeart/2005/8/layout/arrow2" loCatId="process" qsTypeId="urn:microsoft.com/office/officeart/2005/8/quickstyle/simple1" qsCatId="simple" csTypeId="urn:microsoft.com/office/officeart/2005/8/colors/accent2_4" csCatId="accent2" phldr="1"/>
      <dgm:spPr/>
    </dgm:pt>
    <dgm:pt modelId="{08EFF72F-12B5-4B2C-94DF-3D485E00967F}">
      <dgm:prSet phldrT="[Texto]" custT="1"/>
      <dgm:spPr/>
      <dgm:t>
        <a:bodyPr/>
        <a:lstStyle/>
        <a:p>
          <a:r>
            <a:rPr lang="es-MX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Destrezas + Conocimientos + Actitudes</a:t>
          </a:r>
        </a:p>
      </dgm:t>
    </dgm:pt>
    <dgm:pt modelId="{6CD44B38-32C6-406A-AB7F-9EE760B9A6E2}" type="parTrans" cxnId="{E984C012-F079-4D60-92D1-ECC89640BFC2}">
      <dgm:prSet/>
      <dgm:spPr/>
      <dgm:t>
        <a:bodyPr/>
        <a:lstStyle/>
        <a:p>
          <a:endParaRPr lang="es-MX"/>
        </a:p>
      </dgm:t>
    </dgm:pt>
    <dgm:pt modelId="{E473A87C-6B61-4D6C-B914-DFCE802C1CD4}" type="sibTrans" cxnId="{E984C012-F079-4D60-92D1-ECC89640BFC2}">
      <dgm:prSet/>
      <dgm:spPr/>
      <dgm:t>
        <a:bodyPr/>
        <a:lstStyle/>
        <a:p>
          <a:endParaRPr lang="es-MX"/>
        </a:p>
      </dgm:t>
    </dgm:pt>
    <dgm:pt modelId="{49D36EAA-5483-4C51-980C-69C650DE247E}">
      <dgm:prSet phldrT="[Texto]" custT="1"/>
      <dgm:spPr/>
      <dgm:t>
        <a:bodyPr/>
        <a:lstStyle/>
        <a:p>
          <a:r>
            <a:rPr lang="es-MX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Aprendizajes y Habilidades</a:t>
          </a:r>
        </a:p>
      </dgm:t>
    </dgm:pt>
    <dgm:pt modelId="{DE223413-2F3F-471D-A99D-7ABDD1FA93B1}" type="parTrans" cxnId="{BB4409CE-5368-48C9-B2BE-472C088465AF}">
      <dgm:prSet/>
      <dgm:spPr/>
      <dgm:t>
        <a:bodyPr/>
        <a:lstStyle/>
        <a:p>
          <a:endParaRPr lang="es-MX"/>
        </a:p>
      </dgm:t>
    </dgm:pt>
    <dgm:pt modelId="{437AC8C2-8A0D-47D5-B910-FC1C1AC2FFF4}" type="sibTrans" cxnId="{BB4409CE-5368-48C9-B2BE-472C088465AF}">
      <dgm:prSet/>
      <dgm:spPr/>
      <dgm:t>
        <a:bodyPr/>
        <a:lstStyle/>
        <a:p>
          <a:endParaRPr lang="es-MX"/>
        </a:p>
      </dgm:t>
    </dgm:pt>
    <dgm:pt modelId="{94609B19-2FDA-4BED-931B-23A7E2EB133F}">
      <dgm:prSet phldrT="[Texto]" custT="1"/>
      <dgm:spPr/>
      <dgm:t>
        <a:bodyPr/>
        <a:lstStyle/>
        <a:p>
          <a:endParaRPr lang="es-MX" sz="3200" dirty="0"/>
        </a:p>
      </dgm:t>
    </dgm:pt>
    <dgm:pt modelId="{597057DC-2A29-4FD4-9BAF-D49379969E74}" type="parTrans" cxnId="{16320489-52AF-4C1C-BF0F-879953173CB1}">
      <dgm:prSet/>
      <dgm:spPr/>
      <dgm:t>
        <a:bodyPr/>
        <a:lstStyle/>
        <a:p>
          <a:endParaRPr lang="es-MX"/>
        </a:p>
      </dgm:t>
    </dgm:pt>
    <dgm:pt modelId="{02561DD7-779C-4C22-B3B4-8CE8443F1C22}" type="sibTrans" cxnId="{16320489-52AF-4C1C-BF0F-879953173CB1}">
      <dgm:prSet/>
      <dgm:spPr/>
      <dgm:t>
        <a:bodyPr/>
        <a:lstStyle/>
        <a:p>
          <a:endParaRPr lang="es-MX"/>
        </a:p>
      </dgm:t>
    </dgm:pt>
    <dgm:pt modelId="{2F964D7C-848F-4023-AC5B-3346F4BA7A8A}" type="pres">
      <dgm:prSet presAssocID="{8A677512-437C-4F31-8F0B-314887DE86F1}" presName="arrowDiagram" presStyleCnt="0">
        <dgm:presLayoutVars>
          <dgm:chMax val="5"/>
          <dgm:dir/>
          <dgm:resizeHandles val="exact"/>
        </dgm:presLayoutVars>
      </dgm:prSet>
      <dgm:spPr/>
    </dgm:pt>
    <dgm:pt modelId="{65C4D4AF-7359-41DC-BC6C-B85EEB3D26DF}" type="pres">
      <dgm:prSet presAssocID="{8A677512-437C-4F31-8F0B-314887DE86F1}" presName="arrow" presStyleLbl="bgShp" presStyleIdx="0" presStyleCnt="1" custScaleX="62799"/>
      <dgm:spPr/>
    </dgm:pt>
    <dgm:pt modelId="{66E0BDAC-9C14-4C72-AF8B-DBA84DBAF00D}" type="pres">
      <dgm:prSet presAssocID="{8A677512-437C-4F31-8F0B-314887DE86F1}" presName="arrowDiagram3" presStyleCnt="0"/>
      <dgm:spPr/>
    </dgm:pt>
    <dgm:pt modelId="{B6F707B5-56CB-43AA-8BBC-26198645A029}" type="pres">
      <dgm:prSet presAssocID="{08EFF72F-12B5-4B2C-94DF-3D485E00967F}" presName="bullet3a" presStyleLbl="node1" presStyleIdx="0" presStyleCnt="3" custLinFactX="400000" custLinFactY="-144945" custLinFactNeighborX="440887" custLinFactNeighborY="-200000"/>
      <dgm:spPr/>
    </dgm:pt>
    <dgm:pt modelId="{CB112A2C-249E-40B7-A440-9A948513E892}" type="pres">
      <dgm:prSet presAssocID="{08EFF72F-12B5-4B2C-94DF-3D485E00967F}" presName="textBox3a" presStyleLbl="revTx" presStyleIdx="0" presStyleCnt="3" custScaleX="170349" custLinFactNeighborX="57745" custLinFactNeighborY="-39502">
        <dgm:presLayoutVars>
          <dgm:bulletEnabled val="1"/>
        </dgm:presLayoutVars>
      </dgm:prSet>
      <dgm:spPr/>
    </dgm:pt>
    <dgm:pt modelId="{C0488D78-2D73-40F5-B4E9-9209F4020FA6}" type="pres">
      <dgm:prSet presAssocID="{49D36EAA-5483-4C51-980C-69C650DE247E}" presName="bullet3b" presStyleLbl="node1" presStyleIdx="1" presStyleCnt="3" custLinFactY="27368" custLinFactNeighborX="-43478" custLinFactNeighborY="100000"/>
      <dgm:spPr/>
    </dgm:pt>
    <dgm:pt modelId="{E912DFC3-97B2-4CAC-ACEA-5899B60A6D59}" type="pres">
      <dgm:prSet presAssocID="{49D36EAA-5483-4C51-980C-69C650DE247E}" presName="textBox3b" presStyleLbl="revTx" presStyleIdx="1" presStyleCnt="3" custScaleX="174285" custLinFactNeighborX="66662" custLinFactNeighborY="-25482">
        <dgm:presLayoutVars>
          <dgm:bulletEnabled val="1"/>
        </dgm:presLayoutVars>
      </dgm:prSet>
      <dgm:spPr/>
    </dgm:pt>
    <dgm:pt modelId="{09F584FE-E1E0-4F89-BDB2-1B2B17310877}" type="pres">
      <dgm:prSet presAssocID="{94609B19-2FDA-4BED-931B-23A7E2EB133F}" presName="bullet3c" presStyleLbl="node1" presStyleIdx="2" presStyleCnt="3" custLinFactNeighborX="-44018" custLinFactNeighborY="-44188"/>
      <dgm:spPr/>
    </dgm:pt>
    <dgm:pt modelId="{0D262000-8A14-415F-995C-91FA612794EA}" type="pres">
      <dgm:prSet presAssocID="{94609B19-2FDA-4BED-931B-23A7E2EB133F}" presName="textBox3c" presStyleLbl="revTx" presStyleIdx="2" presStyleCnt="3" custScaleX="187423" custLinFactNeighborX="97957" custLinFactNeighborY="-51941">
        <dgm:presLayoutVars>
          <dgm:bulletEnabled val="1"/>
        </dgm:presLayoutVars>
      </dgm:prSet>
      <dgm:spPr/>
    </dgm:pt>
  </dgm:ptLst>
  <dgm:cxnLst>
    <dgm:cxn modelId="{E984C012-F079-4D60-92D1-ECC89640BFC2}" srcId="{8A677512-437C-4F31-8F0B-314887DE86F1}" destId="{08EFF72F-12B5-4B2C-94DF-3D485E00967F}" srcOrd="0" destOrd="0" parTransId="{6CD44B38-32C6-406A-AB7F-9EE760B9A6E2}" sibTransId="{E473A87C-6B61-4D6C-B914-DFCE802C1CD4}"/>
    <dgm:cxn modelId="{57D2442B-D1A5-4329-BE0A-9BE6CD38D087}" type="presOf" srcId="{8A677512-437C-4F31-8F0B-314887DE86F1}" destId="{2F964D7C-848F-4023-AC5B-3346F4BA7A8A}" srcOrd="0" destOrd="0" presId="urn:microsoft.com/office/officeart/2005/8/layout/arrow2"/>
    <dgm:cxn modelId="{D711C03D-1103-49D5-80D8-D4BBB27244C8}" type="presOf" srcId="{08EFF72F-12B5-4B2C-94DF-3D485E00967F}" destId="{CB112A2C-249E-40B7-A440-9A948513E892}" srcOrd="0" destOrd="0" presId="urn:microsoft.com/office/officeart/2005/8/layout/arrow2"/>
    <dgm:cxn modelId="{16320489-52AF-4C1C-BF0F-879953173CB1}" srcId="{8A677512-437C-4F31-8F0B-314887DE86F1}" destId="{94609B19-2FDA-4BED-931B-23A7E2EB133F}" srcOrd="2" destOrd="0" parTransId="{597057DC-2A29-4FD4-9BAF-D49379969E74}" sibTransId="{02561DD7-779C-4C22-B3B4-8CE8443F1C22}"/>
    <dgm:cxn modelId="{A8F30B8B-5C99-4F99-9C37-0D43A9CDF45A}" type="presOf" srcId="{94609B19-2FDA-4BED-931B-23A7E2EB133F}" destId="{0D262000-8A14-415F-995C-91FA612794EA}" srcOrd="0" destOrd="0" presId="urn:microsoft.com/office/officeart/2005/8/layout/arrow2"/>
    <dgm:cxn modelId="{BB4409CE-5368-48C9-B2BE-472C088465AF}" srcId="{8A677512-437C-4F31-8F0B-314887DE86F1}" destId="{49D36EAA-5483-4C51-980C-69C650DE247E}" srcOrd="1" destOrd="0" parTransId="{DE223413-2F3F-471D-A99D-7ABDD1FA93B1}" sibTransId="{437AC8C2-8A0D-47D5-B910-FC1C1AC2FFF4}"/>
    <dgm:cxn modelId="{8677FFD3-1FBA-46DF-88FF-3CE49D52E4F9}" type="presOf" srcId="{49D36EAA-5483-4C51-980C-69C650DE247E}" destId="{E912DFC3-97B2-4CAC-ACEA-5899B60A6D59}" srcOrd="0" destOrd="0" presId="urn:microsoft.com/office/officeart/2005/8/layout/arrow2"/>
    <dgm:cxn modelId="{C85F5FC4-5CAB-458A-9202-9268DB27A36C}" type="presParOf" srcId="{2F964D7C-848F-4023-AC5B-3346F4BA7A8A}" destId="{65C4D4AF-7359-41DC-BC6C-B85EEB3D26DF}" srcOrd="0" destOrd="0" presId="urn:microsoft.com/office/officeart/2005/8/layout/arrow2"/>
    <dgm:cxn modelId="{3839C7E8-1D2C-42D8-B3ED-B350079E9D1E}" type="presParOf" srcId="{2F964D7C-848F-4023-AC5B-3346F4BA7A8A}" destId="{66E0BDAC-9C14-4C72-AF8B-DBA84DBAF00D}" srcOrd="1" destOrd="0" presId="urn:microsoft.com/office/officeart/2005/8/layout/arrow2"/>
    <dgm:cxn modelId="{923BD7CD-A5AB-4618-AB7A-A78951C8D880}" type="presParOf" srcId="{66E0BDAC-9C14-4C72-AF8B-DBA84DBAF00D}" destId="{B6F707B5-56CB-43AA-8BBC-26198645A029}" srcOrd="0" destOrd="0" presId="urn:microsoft.com/office/officeart/2005/8/layout/arrow2"/>
    <dgm:cxn modelId="{5FF2E5C1-C433-4164-9901-C2A22CB7B54D}" type="presParOf" srcId="{66E0BDAC-9C14-4C72-AF8B-DBA84DBAF00D}" destId="{CB112A2C-249E-40B7-A440-9A948513E892}" srcOrd="1" destOrd="0" presId="urn:microsoft.com/office/officeart/2005/8/layout/arrow2"/>
    <dgm:cxn modelId="{11BFCA59-FDFB-4C0D-9098-5250CF1A62CF}" type="presParOf" srcId="{66E0BDAC-9C14-4C72-AF8B-DBA84DBAF00D}" destId="{C0488D78-2D73-40F5-B4E9-9209F4020FA6}" srcOrd="2" destOrd="0" presId="urn:microsoft.com/office/officeart/2005/8/layout/arrow2"/>
    <dgm:cxn modelId="{BAC2E238-AD37-492E-9E67-19B6FFE68259}" type="presParOf" srcId="{66E0BDAC-9C14-4C72-AF8B-DBA84DBAF00D}" destId="{E912DFC3-97B2-4CAC-ACEA-5899B60A6D59}" srcOrd="3" destOrd="0" presId="urn:microsoft.com/office/officeart/2005/8/layout/arrow2"/>
    <dgm:cxn modelId="{248C1382-9B29-4D82-8FC9-98A169924CDF}" type="presParOf" srcId="{66E0BDAC-9C14-4C72-AF8B-DBA84DBAF00D}" destId="{09F584FE-E1E0-4F89-BDB2-1B2B17310877}" srcOrd="4" destOrd="0" presId="urn:microsoft.com/office/officeart/2005/8/layout/arrow2"/>
    <dgm:cxn modelId="{1E7BB5FE-87D7-4354-AB29-A6AE086E06EF}" type="presParOf" srcId="{66E0BDAC-9C14-4C72-AF8B-DBA84DBAF00D}" destId="{0D262000-8A14-415F-995C-91FA612794EA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AFCA3CA-AF19-4951-9710-D4523582F981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7346E7CB-B09A-4121-81E9-B9CA9DB94CB8}">
      <dgm:prSet phldrT="[Texto]" custT="1"/>
      <dgm:spPr/>
      <dgm:t>
        <a:bodyPr/>
        <a:lstStyle/>
        <a:p>
          <a:r>
            <a:rPr lang="es-MX" sz="2400" dirty="0"/>
            <a:t>Incorpora a todos los grupos de la comunidad</a:t>
          </a:r>
        </a:p>
      </dgm:t>
    </dgm:pt>
    <dgm:pt modelId="{ECA69769-C3FC-4D67-98BA-CB5BD54B14D5}" type="parTrans" cxnId="{BF0ADCD1-F7C6-46CC-9535-E8055232BB44}">
      <dgm:prSet/>
      <dgm:spPr/>
      <dgm:t>
        <a:bodyPr/>
        <a:lstStyle/>
        <a:p>
          <a:endParaRPr lang="es-MX"/>
        </a:p>
      </dgm:t>
    </dgm:pt>
    <dgm:pt modelId="{76F78550-AADE-48B7-AA1E-DDBC3C64A68B}" type="sibTrans" cxnId="{BF0ADCD1-F7C6-46CC-9535-E8055232BB44}">
      <dgm:prSet/>
      <dgm:spPr/>
      <dgm:t>
        <a:bodyPr/>
        <a:lstStyle/>
        <a:p>
          <a:endParaRPr lang="es-MX"/>
        </a:p>
      </dgm:t>
    </dgm:pt>
    <dgm:pt modelId="{868C2423-5DBB-4E8B-8CED-4589BC2CEB6B}">
      <dgm:prSet phldrT="[Texto]" custT="1"/>
      <dgm:spPr/>
      <dgm:t>
        <a:bodyPr/>
        <a:lstStyle/>
        <a:p>
          <a:r>
            <a:rPr lang="es-MX" sz="2400" dirty="0"/>
            <a:t>Conoce e integra los recursos y logros de la comunidad  </a:t>
          </a:r>
        </a:p>
      </dgm:t>
    </dgm:pt>
    <dgm:pt modelId="{2B6736A1-710D-4C20-B810-70ECDEF91522}" type="parTrans" cxnId="{39891D0F-6A35-4542-90C2-E19AA5E1F878}">
      <dgm:prSet/>
      <dgm:spPr/>
      <dgm:t>
        <a:bodyPr/>
        <a:lstStyle/>
        <a:p>
          <a:endParaRPr lang="es-MX"/>
        </a:p>
      </dgm:t>
    </dgm:pt>
    <dgm:pt modelId="{9691BF4F-190F-4687-A463-AB3E9BA31094}" type="sibTrans" cxnId="{39891D0F-6A35-4542-90C2-E19AA5E1F878}">
      <dgm:prSet/>
      <dgm:spPr/>
      <dgm:t>
        <a:bodyPr/>
        <a:lstStyle/>
        <a:p>
          <a:endParaRPr lang="es-MX"/>
        </a:p>
      </dgm:t>
    </dgm:pt>
    <dgm:pt modelId="{B20EF684-F15A-4450-8380-003ECA1FAF51}">
      <dgm:prSet phldrT="[Texto]" custT="1"/>
      <dgm:spPr/>
      <dgm:t>
        <a:bodyPr/>
        <a:lstStyle/>
        <a:p>
          <a:r>
            <a:rPr lang="es-MX" sz="2400" dirty="0"/>
            <a:t>Tiene en cuenta las necesidades y </a:t>
          </a:r>
          <a:r>
            <a:rPr lang="es-MX" sz="2400" dirty="0" err="1"/>
            <a:t>expec-tativas</a:t>
          </a:r>
          <a:r>
            <a:rPr lang="es-MX" sz="2400" dirty="0"/>
            <a:t> percibidas por los participantes</a:t>
          </a:r>
        </a:p>
      </dgm:t>
    </dgm:pt>
    <dgm:pt modelId="{AAAC3CC0-BD16-4763-B61B-3C885FE4BEFF}" type="parTrans" cxnId="{A6C45AB8-439E-4A6B-9791-5D13F146FBEF}">
      <dgm:prSet/>
      <dgm:spPr/>
      <dgm:t>
        <a:bodyPr/>
        <a:lstStyle/>
        <a:p>
          <a:endParaRPr lang="es-MX"/>
        </a:p>
      </dgm:t>
    </dgm:pt>
    <dgm:pt modelId="{7A42D118-389A-474E-B537-31C9345009A6}" type="sibTrans" cxnId="{A6C45AB8-439E-4A6B-9791-5D13F146FBEF}">
      <dgm:prSet/>
      <dgm:spPr/>
      <dgm:t>
        <a:bodyPr/>
        <a:lstStyle/>
        <a:p>
          <a:endParaRPr lang="es-MX"/>
        </a:p>
      </dgm:t>
    </dgm:pt>
    <dgm:pt modelId="{24D5BBE6-DE6E-47D2-ADD7-0A2CB6D41864}" type="pres">
      <dgm:prSet presAssocID="{CAFCA3CA-AF19-4951-9710-D4523582F981}" presName="compositeShape" presStyleCnt="0">
        <dgm:presLayoutVars>
          <dgm:dir/>
          <dgm:resizeHandles/>
        </dgm:presLayoutVars>
      </dgm:prSet>
      <dgm:spPr/>
    </dgm:pt>
    <dgm:pt modelId="{9CDBE7A1-5D80-43B2-8170-909F7B5C8341}" type="pres">
      <dgm:prSet presAssocID="{CAFCA3CA-AF19-4951-9710-D4523582F981}" presName="pyramid" presStyleLbl="node1" presStyleIdx="0" presStyleCnt="1"/>
      <dgm:spPr/>
    </dgm:pt>
    <dgm:pt modelId="{F3583DBA-B849-44CA-81D9-359F3F812DC4}" type="pres">
      <dgm:prSet presAssocID="{CAFCA3CA-AF19-4951-9710-D4523582F981}" presName="theList" presStyleCnt="0"/>
      <dgm:spPr/>
    </dgm:pt>
    <dgm:pt modelId="{AB51D43F-7D78-4DE2-B923-F208B86308D5}" type="pres">
      <dgm:prSet presAssocID="{7346E7CB-B09A-4121-81E9-B9CA9DB94CB8}" presName="aNode" presStyleLbl="fgAcc1" presStyleIdx="0" presStyleCnt="3">
        <dgm:presLayoutVars>
          <dgm:bulletEnabled val="1"/>
        </dgm:presLayoutVars>
      </dgm:prSet>
      <dgm:spPr/>
    </dgm:pt>
    <dgm:pt modelId="{E340A5CE-E519-49F3-9615-376A26BCBD95}" type="pres">
      <dgm:prSet presAssocID="{7346E7CB-B09A-4121-81E9-B9CA9DB94CB8}" presName="aSpace" presStyleCnt="0"/>
      <dgm:spPr/>
    </dgm:pt>
    <dgm:pt modelId="{8D6A2214-C95D-40EE-B8EE-9A264DD5C4E0}" type="pres">
      <dgm:prSet presAssocID="{868C2423-5DBB-4E8B-8CED-4589BC2CEB6B}" presName="aNode" presStyleLbl="fgAcc1" presStyleIdx="1" presStyleCnt="3">
        <dgm:presLayoutVars>
          <dgm:bulletEnabled val="1"/>
        </dgm:presLayoutVars>
      </dgm:prSet>
      <dgm:spPr/>
    </dgm:pt>
    <dgm:pt modelId="{500E58C0-FD90-474A-90A1-2603E4797EEC}" type="pres">
      <dgm:prSet presAssocID="{868C2423-5DBB-4E8B-8CED-4589BC2CEB6B}" presName="aSpace" presStyleCnt="0"/>
      <dgm:spPr/>
    </dgm:pt>
    <dgm:pt modelId="{88F51DED-EADA-46A5-BEB7-EB14B006F057}" type="pres">
      <dgm:prSet presAssocID="{B20EF684-F15A-4450-8380-003ECA1FAF51}" presName="aNode" presStyleLbl="fgAcc1" presStyleIdx="2" presStyleCnt="3">
        <dgm:presLayoutVars>
          <dgm:bulletEnabled val="1"/>
        </dgm:presLayoutVars>
      </dgm:prSet>
      <dgm:spPr/>
    </dgm:pt>
    <dgm:pt modelId="{E28A86DD-203A-4B4D-8B47-B5F498C14C4D}" type="pres">
      <dgm:prSet presAssocID="{B20EF684-F15A-4450-8380-003ECA1FAF51}" presName="aSpace" presStyleCnt="0"/>
      <dgm:spPr/>
    </dgm:pt>
  </dgm:ptLst>
  <dgm:cxnLst>
    <dgm:cxn modelId="{5E497C02-4414-406A-994D-650D37B707E8}" type="presOf" srcId="{B20EF684-F15A-4450-8380-003ECA1FAF51}" destId="{88F51DED-EADA-46A5-BEB7-EB14B006F057}" srcOrd="0" destOrd="0" presId="urn:microsoft.com/office/officeart/2005/8/layout/pyramid2"/>
    <dgm:cxn modelId="{39891D0F-6A35-4542-90C2-E19AA5E1F878}" srcId="{CAFCA3CA-AF19-4951-9710-D4523582F981}" destId="{868C2423-5DBB-4E8B-8CED-4589BC2CEB6B}" srcOrd="1" destOrd="0" parTransId="{2B6736A1-710D-4C20-B810-70ECDEF91522}" sibTransId="{9691BF4F-190F-4687-A463-AB3E9BA31094}"/>
    <dgm:cxn modelId="{E6D69A29-83C0-4D41-BDD0-9CBF5166A468}" type="presOf" srcId="{CAFCA3CA-AF19-4951-9710-D4523582F981}" destId="{24D5BBE6-DE6E-47D2-ADD7-0A2CB6D41864}" srcOrd="0" destOrd="0" presId="urn:microsoft.com/office/officeart/2005/8/layout/pyramid2"/>
    <dgm:cxn modelId="{6BDB0F44-D26B-4EB5-B567-9C2F588344A9}" type="presOf" srcId="{7346E7CB-B09A-4121-81E9-B9CA9DB94CB8}" destId="{AB51D43F-7D78-4DE2-B923-F208B86308D5}" srcOrd="0" destOrd="0" presId="urn:microsoft.com/office/officeart/2005/8/layout/pyramid2"/>
    <dgm:cxn modelId="{7B9E899B-14E0-4DFF-AAB7-FC0F8F8C0C5D}" type="presOf" srcId="{868C2423-5DBB-4E8B-8CED-4589BC2CEB6B}" destId="{8D6A2214-C95D-40EE-B8EE-9A264DD5C4E0}" srcOrd="0" destOrd="0" presId="urn:microsoft.com/office/officeart/2005/8/layout/pyramid2"/>
    <dgm:cxn modelId="{A6C45AB8-439E-4A6B-9791-5D13F146FBEF}" srcId="{CAFCA3CA-AF19-4951-9710-D4523582F981}" destId="{B20EF684-F15A-4450-8380-003ECA1FAF51}" srcOrd="2" destOrd="0" parTransId="{AAAC3CC0-BD16-4763-B61B-3C885FE4BEFF}" sibTransId="{7A42D118-389A-474E-B537-31C9345009A6}"/>
    <dgm:cxn modelId="{BF0ADCD1-F7C6-46CC-9535-E8055232BB44}" srcId="{CAFCA3CA-AF19-4951-9710-D4523582F981}" destId="{7346E7CB-B09A-4121-81E9-B9CA9DB94CB8}" srcOrd="0" destOrd="0" parTransId="{ECA69769-C3FC-4D67-98BA-CB5BD54B14D5}" sibTransId="{76F78550-AADE-48B7-AA1E-DDBC3C64A68B}"/>
    <dgm:cxn modelId="{9489D615-4184-4777-8B8A-299D3C2CD92F}" type="presParOf" srcId="{24D5BBE6-DE6E-47D2-ADD7-0A2CB6D41864}" destId="{9CDBE7A1-5D80-43B2-8170-909F7B5C8341}" srcOrd="0" destOrd="0" presId="urn:microsoft.com/office/officeart/2005/8/layout/pyramid2"/>
    <dgm:cxn modelId="{9E1AC7FE-7032-4ADF-8B2B-A7C4372B8D08}" type="presParOf" srcId="{24D5BBE6-DE6E-47D2-ADD7-0A2CB6D41864}" destId="{F3583DBA-B849-44CA-81D9-359F3F812DC4}" srcOrd="1" destOrd="0" presId="urn:microsoft.com/office/officeart/2005/8/layout/pyramid2"/>
    <dgm:cxn modelId="{9964752E-70A2-479E-A39F-A433818275D9}" type="presParOf" srcId="{F3583DBA-B849-44CA-81D9-359F3F812DC4}" destId="{AB51D43F-7D78-4DE2-B923-F208B86308D5}" srcOrd="0" destOrd="0" presId="urn:microsoft.com/office/officeart/2005/8/layout/pyramid2"/>
    <dgm:cxn modelId="{45113B73-BAC5-4D42-880A-CF17AAECDC4C}" type="presParOf" srcId="{F3583DBA-B849-44CA-81D9-359F3F812DC4}" destId="{E340A5CE-E519-49F3-9615-376A26BCBD95}" srcOrd="1" destOrd="0" presId="urn:microsoft.com/office/officeart/2005/8/layout/pyramid2"/>
    <dgm:cxn modelId="{F5C069D1-1FA2-4350-A3C5-7AF6EFBE48A2}" type="presParOf" srcId="{F3583DBA-B849-44CA-81D9-359F3F812DC4}" destId="{8D6A2214-C95D-40EE-B8EE-9A264DD5C4E0}" srcOrd="2" destOrd="0" presId="urn:microsoft.com/office/officeart/2005/8/layout/pyramid2"/>
    <dgm:cxn modelId="{F8FB2AFD-8EB9-4189-8E0D-BD5ABBA0D457}" type="presParOf" srcId="{F3583DBA-B849-44CA-81D9-359F3F812DC4}" destId="{500E58C0-FD90-474A-90A1-2603E4797EEC}" srcOrd="3" destOrd="0" presId="urn:microsoft.com/office/officeart/2005/8/layout/pyramid2"/>
    <dgm:cxn modelId="{5A968243-844D-4C88-8F5D-AE34C92F27E8}" type="presParOf" srcId="{F3583DBA-B849-44CA-81D9-359F3F812DC4}" destId="{88F51DED-EADA-46A5-BEB7-EB14B006F057}" srcOrd="4" destOrd="0" presId="urn:microsoft.com/office/officeart/2005/8/layout/pyramid2"/>
    <dgm:cxn modelId="{FE4AF6CA-FA13-4924-9BD6-DE4396609423}" type="presParOf" srcId="{F3583DBA-B849-44CA-81D9-359F3F812DC4}" destId="{E28A86DD-203A-4B4D-8B47-B5F498C14C4D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E1B73B1-6EF9-48CC-B0AC-A40D74F7E36D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E49F5827-68BE-4DFC-89F1-DACC3CA8BF07}">
      <dgm:prSet phldrT="[Texto]" custT="1"/>
      <dgm:spPr/>
      <dgm:t>
        <a:bodyPr/>
        <a:lstStyle/>
        <a:p>
          <a:r>
            <a:rPr lang="es-MX" sz="20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Formación académica</a:t>
          </a:r>
        </a:p>
      </dgm:t>
    </dgm:pt>
    <dgm:pt modelId="{F14092F5-FC84-4D55-88C8-86D2520DBAA7}" type="parTrans" cxnId="{9B19C768-F9C7-4474-88C4-B42BFCE490D5}">
      <dgm:prSet/>
      <dgm:spPr/>
      <dgm:t>
        <a:bodyPr/>
        <a:lstStyle/>
        <a:p>
          <a:endParaRPr lang="es-MX"/>
        </a:p>
      </dgm:t>
    </dgm:pt>
    <dgm:pt modelId="{060D1522-7C0A-44AF-B84F-927D3A4EA215}" type="sibTrans" cxnId="{9B19C768-F9C7-4474-88C4-B42BFCE490D5}">
      <dgm:prSet/>
      <dgm:spPr/>
      <dgm:t>
        <a:bodyPr/>
        <a:lstStyle/>
        <a:p>
          <a:endParaRPr lang="es-MX"/>
        </a:p>
      </dgm:t>
    </dgm:pt>
    <dgm:pt modelId="{EDAFE998-CC7F-4EB4-A399-D9EF7F251367}">
      <dgm:prSet phldrT="[Texto]" custT="1"/>
      <dgm:spPr/>
      <dgm:t>
        <a:bodyPr/>
        <a:lstStyle/>
        <a:p>
          <a:r>
            <a:rPr lang="es-MX" sz="20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 rotWithShape="0">
                  <a:srgbClr val="000000">
                    <a:alpha val="43000"/>
                  </a:srgbClr>
                </a:outerShdw>
              </a:effectLst>
              <a:latin typeface="+mn-lt"/>
            </a:rPr>
            <a:t>Orientación y apoyos</a:t>
          </a:r>
          <a:endParaRPr lang="es-MX" sz="2000" b="1" dirty="0"/>
        </a:p>
      </dgm:t>
    </dgm:pt>
    <dgm:pt modelId="{BF477CEA-1F20-4639-B318-8EA9B5A3CC57}" type="parTrans" cxnId="{4F6C1142-9758-4782-9A0E-CEAFFD40C2BB}">
      <dgm:prSet/>
      <dgm:spPr/>
      <dgm:t>
        <a:bodyPr/>
        <a:lstStyle/>
        <a:p>
          <a:endParaRPr lang="es-MX"/>
        </a:p>
      </dgm:t>
    </dgm:pt>
    <dgm:pt modelId="{E2F21B6A-9AB3-40AC-A93D-37E88581A55A}" type="sibTrans" cxnId="{4F6C1142-9758-4782-9A0E-CEAFFD40C2BB}">
      <dgm:prSet/>
      <dgm:spPr/>
      <dgm:t>
        <a:bodyPr/>
        <a:lstStyle/>
        <a:p>
          <a:endParaRPr lang="es-MX"/>
        </a:p>
      </dgm:t>
    </dgm:pt>
    <dgm:pt modelId="{494ADF5B-FF69-4BD7-94B6-1C3DBD364F8F}">
      <dgm:prSet phldrT="[Texto]" custT="1"/>
      <dgm:spPr/>
      <dgm:t>
        <a:bodyPr/>
        <a:lstStyle/>
        <a:p>
          <a:r>
            <a:rPr lang="es-MX" sz="20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Extra curriculares</a:t>
          </a:r>
        </a:p>
      </dgm:t>
    </dgm:pt>
    <dgm:pt modelId="{BC86AA86-B513-4098-B13E-4EA43A23B659}" type="parTrans" cxnId="{97EE81BE-E485-4A16-A9E2-1D4BA358E521}">
      <dgm:prSet/>
      <dgm:spPr/>
      <dgm:t>
        <a:bodyPr/>
        <a:lstStyle/>
        <a:p>
          <a:endParaRPr lang="es-MX"/>
        </a:p>
      </dgm:t>
    </dgm:pt>
    <dgm:pt modelId="{5D57D20B-7229-46EB-BCE6-1711B9E752D5}" type="sibTrans" cxnId="{97EE81BE-E485-4A16-A9E2-1D4BA358E521}">
      <dgm:prSet/>
      <dgm:spPr/>
      <dgm:t>
        <a:bodyPr/>
        <a:lstStyle/>
        <a:p>
          <a:endParaRPr lang="es-MX"/>
        </a:p>
      </dgm:t>
    </dgm:pt>
    <dgm:pt modelId="{057BB1D0-61A9-44B5-A348-E0780C319B0D}">
      <dgm:prSet phldrT="[Texto]" custT="1"/>
      <dgm:spPr/>
      <dgm:t>
        <a:bodyPr/>
        <a:lstStyle/>
        <a:p>
          <a:r>
            <a:rPr lang="es-MX" sz="20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Eventos</a:t>
          </a:r>
        </a:p>
        <a:p>
          <a:r>
            <a:rPr lang="es-MX" sz="20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y ferias</a:t>
          </a:r>
          <a:endParaRPr lang="es-MX" sz="2000" b="1" dirty="0"/>
        </a:p>
      </dgm:t>
    </dgm:pt>
    <dgm:pt modelId="{AAB078D5-3BDD-4F27-9AA3-860E11CDF00D}" type="parTrans" cxnId="{9964E464-69E3-4180-8E36-83BB64369160}">
      <dgm:prSet/>
      <dgm:spPr/>
      <dgm:t>
        <a:bodyPr/>
        <a:lstStyle/>
        <a:p>
          <a:endParaRPr lang="es-MX"/>
        </a:p>
      </dgm:t>
    </dgm:pt>
    <dgm:pt modelId="{DC773D7C-A061-4BF5-AFCD-EE84C97E21A1}" type="sibTrans" cxnId="{9964E464-69E3-4180-8E36-83BB64369160}">
      <dgm:prSet/>
      <dgm:spPr/>
      <dgm:t>
        <a:bodyPr/>
        <a:lstStyle/>
        <a:p>
          <a:endParaRPr lang="es-MX"/>
        </a:p>
      </dgm:t>
    </dgm:pt>
    <dgm:pt modelId="{ED20B275-D7AD-42A4-8567-29A555BF2589}">
      <dgm:prSet phldrT="[Texto]" custT="1"/>
      <dgm:spPr/>
      <dgm:t>
        <a:bodyPr/>
        <a:lstStyle/>
        <a:p>
          <a:r>
            <a:rPr lang="es-MX" sz="19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 rotWithShape="0">
                  <a:srgbClr val="000000">
                    <a:alpha val="43000"/>
                  </a:srgbClr>
                </a:outerShdw>
              </a:effectLst>
              <a:latin typeface="+mn-lt"/>
            </a:rPr>
            <a:t>Actividades </a:t>
          </a:r>
          <a:r>
            <a:rPr lang="es-MX" sz="20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 rotWithShape="0">
                  <a:srgbClr val="000000">
                    <a:alpha val="43000"/>
                  </a:srgbClr>
                </a:outerShdw>
              </a:effectLst>
              <a:latin typeface="+mn-lt"/>
            </a:rPr>
            <a:t>específicas</a:t>
          </a:r>
          <a:endParaRPr lang="es-MX" sz="1900" b="1" dirty="0"/>
        </a:p>
      </dgm:t>
    </dgm:pt>
    <dgm:pt modelId="{2A77E25C-5283-4721-B8A3-1AF766C8DB55}" type="parTrans" cxnId="{15576E89-3CC1-4C56-8D92-1E2C13C28DB7}">
      <dgm:prSet/>
      <dgm:spPr/>
      <dgm:t>
        <a:bodyPr/>
        <a:lstStyle/>
        <a:p>
          <a:endParaRPr lang="es-MX"/>
        </a:p>
      </dgm:t>
    </dgm:pt>
    <dgm:pt modelId="{6ED2C153-3580-4B64-9045-003EC34B5CE1}" type="sibTrans" cxnId="{15576E89-3CC1-4C56-8D92-1E2C13C28DB7}">
      <dgm:prSet/>
      <dgm:spPr/>
      <dgm:t>
        <a:bodyPr/>
        <a:lstStyle/>
        <a:p>
          <a:endParaRPr lang="es-MX"/>
        </a:p>
      </dgm:t>
    </dgm:pt>
    <dgm:pt modelId="{773937C7-2F2B-480E-8529-C72AE4EAD360}" type="pres">
      <dgm:prSet presAssocID="{FE1B73B1-6EF9-48CC-B0AC-A40D74F7E36D}" presName="cycle" presStyleCnt="0">
        <dgm:presLayoutVars>
          <dgm:dir/>
          <dgm:resizeHandles val="exact"/>
        </dgm:presLayoutVars>
      </dgm:prSet>
      <dgm:spPr/>
    </dgm:pt>
    <dgm:pt modelId="{4E493879-6FA6-40E4-AF9D-2A537DCA5363}" type="pres">
      <dgm:prSet presAssocID="{E49F5827-68BE-4DFC-89F1-DACC3CA8BF07}" presName="node" presStyleLbl="node1" presStyleIdx="0" presStyleCnt="5" custScaleX="109689">
        <dgm:presLayoutVars>
          <dgm:bulletEnabled val="1"/>
        </dgm:presLayoutVars>
      </dgm:prSet>
      <dgm:spPr/>
    </dgm:pt>
    <dgm:pt modelId="{C30DE7EF-6D9A-4539-8E10-0806659B51CB}" type="pres">
      <dgm:prSet presAssocID="{060D1522-7C0A-44AF-B84F-927D3A4EA215}" presName="sibTrans" presStyleLbl="sibTrans2D1" presStyleIdx="0" presStyleCnt="5"/>
      <dgm:spPr/>
    </dgm:pt>
    <dgm:pt modelId="{7A5353AF-D17E-4049-8F86-A5BD4E68B0A1}" type="pres">
      <dgm:prSet presAssocID="{060D1522-7C0A-44AF-B84F-927D3A4EA215}" presName="connectorText" presStyleLbl="sibTrans2D1" presStyleIdx="0" presStyleCnt="5"/>
      <dgm:spPr/>
    </dgm:pt>
    <dgm:pt modelId="{AA03CCFA-4F65-4A77-B153-140A71687640}" type="pres">
      <dgm:prSet presAssocID="{EDAFE998-CC7F-4EB4-A399-D9EF7F251367}" presName="node" presStyleLbl="node1" presStyleIdx="1" presStyleCnt="5" custScaleX="111381" custScaleY="97684">
        <dgm:presLayoutVars>
          <dgm:bulletEnabled val="1"/>
        </dgm:presLayoutVars>
      </dgm:prSet>
      <dgm:spPr/>
    </dgm:pt>
    <dgm:pt modelId="{CC695D51-8FA7-41C4-AB5F-AA1041F4017C}" type="pres">
      <dgm:prSet presAssocID="{E2F21B6A-9AB3-40AC-A93D-37E88581A55A}" presName="sibTrans" presStyleLbl="sibTrans2D1" presStyleIdx="1" presStyleCnt="5"/>
      <dgm:spPr/>
    </dgm:pt>
    <dgm:pt modelId="{DB45E2A1-DA63-408F-A2DF-265E30F39E61}" type="pres">
      <dgm:prSet presAssocID="{E2F21B6A-9AB3-40AC-A93D-37E88581A55A}" presName="connectorText" presStyleLbl="sibTrans2D1" presStyleIdx="1" presStyleCnt="5"/>
      <dgm:spPr/>
    </dgm:pt>
    <dgm:pt modelId="{CC6C8E5A-79B5-468B-A56B-0E566E61551C}" type="pres">
      <dgm:prSet presAssocID="{494ADF5B-FF69-4BD7-94B6-1C3DBD364F8F}" presName="node" presStyleLbl="node1" presStyleIdx="2" presStyleCnt="5" custScaleX="115262" custScaleY="106262">
        <dgm:presLayoutVars>
          <dgm:bulletEnabled val="1"/>
        </dgm:presLayoutVars>
      </dgm:prSet>
      <dgm:spPr/>
    </dgm:pt>
    <dgm:pt modelId="{5C58731F-BAB6-4F90-8C3E-961FD1D1E614}" type="pres">
      <dgm:prSet presAssocID="{5D57D20B-7229-46EB-BCE6-1711B9E752D5}" presName="sibTrans" presStyleLbl="sibTrans2D1" presStyleIdx="2" presStyleCnt="5"/>
      <dgm:spPr/>
    </dgm:pt>
    <dgm:pt modelId="{13A6C1FC-4BCA-4262-BCE1-E6FF6654C1DD}" type="pres">
      <dgm:prSet presAssocID="{5D57D20B-7229-46EB-BCE6-1711B9E752D5}" presName="connectorText" presStyleLbl="sibTrans2D1" presStyleIdx="2" presStyleCnt="5"/>
      <dgm:spPr/>
    </dgm:pt>
    <dgm:pt modelId="{5E814ED5-2C42-4449-A409-C5985AAFBEC9}" type="pres">
      <dgm:prSet presAssocID="{057BB1D0-61A9-44B5-A348-E0780C319B0D}" presName="node" presStyleLbl="node1" presStyleIdx="3" presStyleCnt="5">
        <dgm:presLayoutVars>
          <dgm:bulletEnabled val="1"/>
        </dgm:presLayoutVars>
      </dgm:prSet>
      <dgm:spPr/>
    </dgm:pt>
    <dgm:pt modelId="{C309764F-F88E-41EE-A41B-BF88C37B8D74}" type="pres">
      <dgm:prSet presAssocID="{DC773D7C-A061-4BF5-AFCD-EE84C97E21A1}" presName="sibTrans" presStyleLbl="sibTrans2D1" presStyleIdx="3" presStyleCnt="5"/>
      <dgm:spPr/>
    </dgm:pt>
    <dgm:pt modelId="{9145F364-413D-4C34-B43C-B7383C4DB99A}" type="pres">
      <dgm:prSet presAssocID="{DC773D7C-A061-4BF5-AFCD-EE84C97E21A1}" presName="connectorText" presStyleLbl="sibTrans2D1" presStyleIdx="3" presStyleCnt="5"/>
      <dgm:spPr/>
    </dgm:pt>
    <dgm:pt modelId="{546FC68F-B918-470E-998C-6C13AA4AF7EA}" type="pres">
      <dgm:prSet presAssocID="{ED20B275-D7AD-42A4-8567-29A555BF2589}" presName="node" presStyleLbl="node1" presStyleIdx="4" presStyleCnt="5">
        <dgm:presLayoutVars>
          <dgm:bulletEnabled val="1"/>
        </dgm:presLayoutVars>
      </dgm:prSet>
      <dgm:spPr/>
    </dgm:pt>
    <dgm:pt modelId="{3E0DB6D9-4DD2-41F3-8774-4F4FEA31C4AA}" type="pres">
      <dgm:prSet presAssocID="{6ED2C153-3580-4B64-9045-003EC34B5CE1}" presName="sibTrans" presStyleLbl="sibTrans2D1" presStyleIdx="4" presStyleCnt="5"/>
      <dgm:spPr/>
    </dgm:pt>
    <dgm:pt modelId="{28764ABD-AE53-4355-988A-2530F7DA6E51}" type="pres">
      <dgm:prSet presAssocID="{6ED2C153-3580-4B64-9045-003EC34B5CE1}" presName="connectorText" presStyleLbl="sibTrans2D1" presStyleIdx="4" presStyleCnt="5"/>
      <dgm:spPr/>
    </dgm:pt>
  </dgm:ptLst>
  <dgm:cxnLst>
    <dgm:cxn modelId="{0D816C03-6B42-4D23-B0D6-E69F373D0379}" type="presOf" srcId="{ED20B275-D7AD-42A4-8567-29A555BF2589}" destId="{546FC68F-B918-470E-998C-6C13AA4AF7EA}" srcOrd="0" destOrd="0" presId="urn:microsoft.com/office/officeart/2005/8/layout/cycle2"/>
    <dgm:cxn modelId="{8B89B209-329B-4D92-9BB5-2709F9FEC057}" type="presOf" srcId="{057BB1D0-61A9-44B5-A348-E0780C319B0D}" destId="{5E814ED5-2C42-4449-A409-C5985AAFBEC9}" srcOrd="0" destOrd="0" presId="urn:microsoft.com/office/officeart/2005/8/layout/cycle2"/>
    <dgm:cxn modelId="{BCA00A0B-AAED-432E-869A-65A30B1974C4}" type="presOf" srcId="{DC773D7C-A061-4BF5-AFCD-EE84C97E21A1}" destId="{9145F364-413D-4C34-B43C-B7383C4DB99A}" srcOrd="1" destOrd="0" presId="urn:microsoft.com/office/officeart/2005/8/layout/cycle2"/>
    <dgm:cxn modelId="{0E71B516-A9D6-4DA3-9123-1B0E6E996423}" type="presOf" srcId="{5D57D20B-7229-46EB-BCE6-1711B9E752D5}" destId="{13A6C1FC-4BCA-4262-BCE1-E6FF6654C1DD}" srcOrd="1" destOrd="0" presId="urn:microsoft.com/office/officeart/2005/8/layout/cycle2"/>
    <dgm:cxn modelId="{094C4126-40ED-4231-B695-AA574EF0FE33}" type="presOf" srcId="{6ED2C153-3580-4B64-9045-003EC34B5CE1}" destId="{28764ABD-AE53-4355-988A-2530F7DA6E51}" srcOrd="1" destOrd="0" presId="urn:microsoft.com/office/officeart/2005/8/layout/cycle2"/>
    <dgm:cxn modelId="{435A362A-B369-44A5-A089-7E6BBA7D1623}" type="presOf" srcId="{E2F21B6A-9AB3-40AC-A93D-37E88581A55A}" destId="{CC695D51-8FA7-41C4-AB5F-AA1041F4017C}" srcOrd="0" destOrd="0" presId="urn:microsoft.com/office/officeart/2005/8/layout/cycle2"/>
    <dgm:cxn modelId="{4FDAE840-A0EE-44CB-80AD-DAAB0A942CB1}" type="presOf" srcId="{E2F21B6A-9AB3-40AC-A93D-37E88581A55A}" destId="{DB45E2A1-DA63-408F-A2DF-265E30F39E61}" srcOrd="1" destOrd="0" presId="urn:microsoft.com/office/officeart/2005/8/layout/cycle2"/>
    <dgm:cxn modelId="{9F37EC5D-B71B-4379-BABA-1641EA4808F5}" type="presOf" srcId="{EDAFE998-CC7F-4EB4-A399-D9EF7F251367}" destId="{AA03CCFA-4F65-4A77-B153-140A71687640}" srcOrd="0" destOrd="0" presId="urn:microsoft.com/office/officeart/2005/8/layout/cycle2"/>
    <dgm:cxn modelId="{4F6C1142-9758-4782-9A0E-CEAFFD40C2BB}" srcId="{FE1B73B1-6EF9-48CC-B0AC-A40D74F7E36D}" destId="{EDAFE998-CC7F-4EB4-A399-D9EF7F251367}" srcOrd="1" destOrd="0" parTransId="{BF477CEA-1F20-4639-B318-8EA9B5A3CC57}" sibTransId="{E2F21B6A-9AB3-40AC-A93D-37E88581A55A}"/>
    <dgm:cxn modelId="{9964E464-69E3-4180-8E36-83BB64369160}" srcId="{FE1B73B1-6EF9-48CC-B0AC-A40D74F7E36D}" destId="{057BB1D0-61A9-44B5-A348-E0780C319B0D}" srcOrd="3" destOrd="0" parTransId="{AAB078D5-3BDD-4F27-9AA3-860E11CDF00D}" sibTransId="{DC773D7C-A061-4BF5-AFCD-EE84C97E21A1}"/>
    <dgm:cxn modelId="{9B19C768-F9C7-4474-88C4-B42BFCE490D5}" srcId="{FE1B73B1-6EF9-48CC-B0AC-A40D74F7E36D}" destId="{E49F5827-68BE-4DFC-89F1-DACC3CA8BF07}" srcOrd="0" destOrd="0" parTransId="{F14092F5-FC84-4D55-88C8-86D2520DBAA7}" sibTransId="{060D1522-7C0A-44AF-B84F-927D3A4EA215}"/>
    <dgm:cxn modelId="{A012934E-BC47-4690-9532-BB9B3CF279F3}" type="presOf" srcId="{6ED2C153-3580-4B64-9045-003EC34B5CE1}" destId="{3E0DB6D9-4DD2-41F3-8774-4F4FEA31C4AA}" srcOrd="0" destOrd="0" presId="urn:microsoft.com/office/officeart/2005/8/layout/cycle2"/>
    <dgm:cxn modelId="{2BD08085-E5A4-44E1-9352-8C8294E77279}" type="presOf" srcId="{FE1B73B1-6EF9-48CC-B0AC-A40D74F7E36D}" destId="{773937C7-2F2B-480E-8529-C72AE4EAD360}" srcOrd="0" destOrd="0" presId="urn:microsoft.com/office/officeart/2005/8/layout/cycle2"/>
    <dgm:cxn modelId="{15576E89-3CC1-4C56-8D92-1E2C13C28DB7}" srcId="{FE1B73B1-6EF9-48CC-B0AC-A40D74F7E36D}" destId="{ED20B275-D7AD-42A4-8567-29A555BF2589}" srcOrd="4" destOrd="0" parTransId="{2A77E25C-5283-4721-B8A3-1AF766C8DB55}" sibTransId="{6ED2C153-3580-4B64-9045-003EC34B5CE1}"/>
    <dgm:cxn modelId="{BE02A18C-9BA2-4C8B-BEB8-5A8E207D2B47}" type="presOf" srcId="{494ADF5B-FF69-4BD7-94B6-1C3DBD364F8F}" destId="{CC6C8E5A-79B5-468B-A56B-0E566E61551C}" srcOrd="0" destOrd="0" presId="urn:microsoft.com/office/officeart/2005/8/layout/cycle2"/>
    <dgm:cxn modelId="{FD1B4290-C654-4748-BE51-1A53A90F7138}" type="presOf" srcId="{060D1522-7C0A-44AF-B84F-927D3A4EA215}" destId="{7A5353AF-D17E-4049-8F86-A5BD4E68B0A1}" srcOrd="1" destOrd="0" presId="urn:microsoft.com/office/officeart/2005/8/layout/cycle2"/>
    <dgm:cxn modelId="{0AEE6799-51CB-4716-A881-31678F62D246}" type="presOf" srcId="{060D1522-7C0A-44AF-B84F-927D3A4EA215}" destId="{C30DE7EF-6D9A-4539-8E10-0806659B51CB}" srcOrd="0" destOrd="0" presId="urn:microsoft.com/office/officeart/2005/8/layout/cycle2"/>
    <dgm:cxn modelId="{BA59B2B3-7C42-4272-B933-163E13C67B65}" type="presOf" srcId="{E49F5827-68BE-4DFC-89F1-DACC3CA8BF07}" destId="{4E493879-6FA6-40E4-AF9D-2A537DCA5363}" srcOrd="0" destOrd="0" presId="urn:microsoft.com/office/officeart/2005/8/layout/cycle2"/>
    <dgm:cxn modelId="{97EE81BE-E485-4A16-A9E2-1D4BA358E521}" srcId="{FE1B73B1-6EF9-48CC-B0AC-A40D74F7E36D}" destId="{494ADF5B-FF69-4BD7-94B6-1C3DBD364F8F}" srcOrd="2" destOrd="0" parTransId="{BC86AA86-B513-4098-B13E-4EA43A23B659}" sibTransId="{5D57D20B-7229-46EB-BCE6-1711B9E752D5}"/>
    <dgm:cxn modelId="{59BED8DC-D3CA-4B0A-B1A3-9F1E66C67BB0}" type="presOf" srcId="{DC773D7C-A061-4BF5-AFCD-EE84C97E21A1}" destId="{C309764F-F88E-41EE-A41B-BF88C37B8D74}" srcOrd="0" destOrd="0" presId="urn:microsoft.com/office/officeart/2005/8/layout/cycle2"/>
    <dgm:cxn modelId="{BC59F9DD-3A8A-4DC7-86DC-CD098D248CC5}" type="presOf" srcId="{5D57D20B-7229-46EB-BCE6-1711B9E752D5}" destId="{5C58731F-BAB6-4F90-8C3E-961FD1D1E614}" srcOrd="0" destOrd="0" presId="urn:microsoft.com/office/officeart/2005/8/layout/cycle2"/>
    <dgm:cxn modelId="{3E2E8E6B-72EE-41E2-8A0E-A90A8FA217E9}" type="presParOf" srcId="{773937C7-2F2B-480E-8529-C72AE4EAD360}" destId="{4E493879-6FA6-40E4-AF9D-2A537DCA5363}" srcOrd="0" destOrd="0" presId="urn:microsoft.com/office/officeart/2005/8/layout/cycle2"/>
    <dgm:cxn modelId="{5921881F-8728-4FC5-B5DB-9E9A7DB8F963}" type="presParOf" srcId="{773937C7-2F2B-480E-8529-C72AE4EAD360}" destId="{C30DE7EF-6D9A-4539-8E10-0806659B51CB}" srcOrd="1" destOrd="0" presId="urn:microsoft.com/office/officeart/2005/8/layout/cycle2"/>
    <dgm:cxn modelId="{854D4C01-50B8-41F7-818D-5C2317E1F837}" type="presParOf" srcId="{C30DE7EF-6D9A-4539-8E10-0806659B51CB}" destId="{7A5353AF-D17E-4049-8F86-A5BD4E68B0A1}" srcOrd="0" destOrd="0" presId="urn:microsoft.com/office/officeart/2005/8/layout/cycle2"/>
    <dgm:cxn modelId="{5766DDAD-3AF1-4455-84C8-8678CCF97AD4}" type="presParOf" srcId="{773937C7-2F2B-480E-8529-C72AE4EAD360}" destId="{AA03CCFA-4F65-4A77-B153-140A71687640}" srcOrd="2" destOrd="0" presId="urn:microsoft.com/office/officeart/2005/8/layout/cycle2"/>
    <dgm:cxn modelId="{597AF7D4-6CEE-479A-9175-541300793364}" type="presParOf" srcId="{773937C7-2F2B-480E-8529-C72AE4EAD360}" destId="{CC695D51-8FA7-41C4-AB5F-AA1041F4017C}" srcOrd="3" destOrd="0" presId="urn:microsoft.com/office/officeart/2005/8/layout/cycle2"/>
    <dgm:cxn modelId="{0E0121AB-8C7F-444A-97D5-870AF51499F4}" type="presParOf" srcId="{CC695D51-8FA7-41C4-AB5F-AA1041F4017C}" destId="{DB45E2A1-DA63-408F-A2DF-265E30F39E61}" srcOrd="0" destOrd="0" presId="urn:microsoft.com/office/officeart/2005/8/layout/cycle2"/>
    <dgm:cxn modelId="{1EB69A3C-9F57-47FF-A1E3-E545E50AF26B}" type="presParOf" srcId="{773937C7-2F2B-480E-8529-C72AE4EAD360}" destId="{CC6C8E5A-79B5-468B-A56B-0E566E61551C}" srcOrd="4" destOrd="0" presId="urn:microsoft.com/office/officeart/2005/8/layout/cycle2"/>
    <dgm:cxn modelId="{4C90CDF0-0362-443D-A7DF-72CBCE24E8D4}" type="presParOf" srcId="{773937C7-2F2B-480E-8529-C72AE4EAD360}" destId="{5C58731F-BAB6-4F90-8C3E-961FD1D1E614}" srcOrd="5" destOrd="0" presId="urn:microsoft.com/office/officeart/2005/8/layout/cycle2"/>
    <dgm:cxn modelId="{87C5D2C9-A805-4FFA-9FAD-CE5C7B10EEED}" type="presParOf" srcId="{5C58731F-BAB6-4F90-8C3E-961FD1D1E614}" destId="{13A6C1FC-4BCA-4262-BCE1-E6FF6654C1DD}" srcOrd="0" destOrd="0" presId="urn:microsoft.com/office/officeart/2005/8/layout/cycle2"/>
    <dgm:cxn modelId="{159B9FB1-4556-48C4-82F8-895D8199E5EB}" type="presParOf" srcId="{773937C7-2F2B-480E-8529-C72AE4EAD360}" destId="{5E814ED5-2C42-4449-A409-C5985AAFBEC9}" srcOrd="6" destOrd="0" presId="urn:microsoft.com/office/officeart/2005/8/layout/cycle2"/>
    <dgm:cxn modelId="{CA287482-7EFA-4C12-AA3E-8E97EFC289E8}" type="presParOf" srcId="{773937C7-2F2B-480E-8529-C72AE4EAD360}" destId="{C309764F-F88E-41EE-A41B-BF88C37B8D74}" srcOrd="7" destOrd="0" presId="urn:microsoft.com/office/officeart/2005/8/layout/cycle2"/>
    <dgm:cxn modelId="{CE4095F8-E68F-4609-B488-F638EC7ABF91}" type="presParOf" srcId="{C309764F-F88E-41EE-A41B-BF88C37B8D74}" destId="{9145F364-413D-4C34-B43C-B7383C4DB99A}" srcOrd="0" destOrd="0" presId="urn:microsoft.com/office/officeart/2005/8/layout/cycle2"/>
    <dgm:cxn modelId="{8FCC0439-818B-45EF-AE3B-387CC187B703}" type="presParOf" srcId="{773937C7-2F2B-480E-8529-C72AE4EAD360}" destId="{546FC68F-B918-470E-998C-6C13AA4AF7EA}" srcOrd="8" destOrd="0" presId="urn:microsoft.com/office/officeart/2005/8/layout/cycle2"/>
    <dgm:cxn modelId="{0A095E97-B295-4D17-B3F2-E491F52265F6}" type="presParOf" srcId="{773937C7-2F2B-480E-8529-C72AE4EAD360}" destId="{3E0DB6D9-4DD2-41F3-8774-4F4FEA31C4AA}" srcOrd="9" destOrd="0" presId="urn:microsoft.com/office/officeart/2005/8/layout/cycle2"/>
    <dgm:cxn modelId="{70FA5E0F-44DD-48B2-BE6E-A2D618A12F54}" type="presParOf" srcId="{3E0DB6D9-4DD2-41F3-8774-4F4FEA31C4AA}" destId="{28764ABD-AE53-4355-988A-2530F7DA6E51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87E7574-C7CD-4637-85DB-FB3582F2E042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570B521E-FA4E-4F69-8ABA-585528054A50}">
      <dgm:prSet phldrT="[Texto]"/>
      <dgm:spPr/>
      <dgm:t>
        <a:bodyPr/>
        <a:lstStyle/>
        <a:p>
          <a:endParaRPr lang="es-MX" dirty="0"/>
        </a:p>
      </dgm:t>
    </dgm:pt>
    <dgm:pt modelId="{CC84B0AA-F173-4338-85C3-BACFE944EE36}" type="parTrans" cxnId="{7D36DFE7-4C90-43CC-8A97-FB5FAD133AE9}">
      <dgm:prSet/>
      <dgm:spPr/>
      <dgm:t>
        <a:bodyPr/>
        <a:lstStyle/>
        <a:p>
          <a:endParaRPr lang="es-MX"/>
        </a:p>
      </dgm:t>
    </dgm:pt>
    <dgm:pt modelId="{E586DDFC-40C3-4379-9CD9-3A6A52DB1734}" type="sibTrans" cxnId="{7D36DFE7-4C90-43CC-8A97-FB5FAD133AE9}">
      <dgm:prSet/>
      <dgm:spPr/>
      <dgm:t>
        <a:bodyPr/>
        <a:lstStyle/>
        <a:p>
          <a:endParaRPr lang="es-MX"/>
        </a:p>
      </dgm:t>
    </dgm:pt>
    <dgm:pt modelId="{BE3A6A42-6508-445F-93C3-9A10FA8D0959}">
      <dgm:prSet phldrT="[Texto]" custT="1"/>
      <dgm:spPr/>
      <dgm:t>
        <a:bodyPr/>
        <a:lstStyle/>
        <a:p>
          <a:r>
            <a:rPr lang="es-MX" sz="24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Apoyo y administración</a:t>
          </a:r>
        </a:p>
      </dgm:t>
    </dgm:pt>
    <dgm:pt modelId="{F5319BCB-23AC-4DF6-AB38-220D16CF2148}" type="parTrans" cxnId="{2D3B4AEF-2CA4-4A9C-BC28-AB7BB7DB5055}">
      <dgm:prSet/>
      <dgm:spPr/>
      <dgm:t>
        <a:bodyPr/>
        <a:lstStyle/>
        <a:p>
          <a:endParaRPr lang="es-MX"/>
        </a:p>
      </dgm:t>
    </dgm:pt>
    <dgm:pt modelId="{E1FB4F52-7F55-446C-A175-060D17875717}" type="sibTrans" cxnId="{2D3B4AEF-2CA4-4A9C-BC28-AB7BB7DB5055}">
      <dgm:prSet/>
      <dgm:spPr/>
      <dgm:t>
        <a:bodyPr/>
        <a:lstStyle/>
        <a:p>
          <a:endParaRPr lang="es-MX"/>
        </a:p>
      </dgm:t>
    </dgm:pt>
    <dgm:pt modelId="{067EB14C-4B2E-4FB2-A57D-93DF6A9F1CE3}">
      <dgm:prSet phldrT="[Texto]" custT="1"/>
      <dgm:spPr/>
      <dgm:t>
        <a:bodyPr/>
        <a:lstStyle/>
        <a:p>
          <a:endParaRPr lang="es-MX" sz="2000" b="1" dirty="0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C4177A6-0319-40F4-A18B-244577852550}" type="parTrans" cxnId="{6629627F-E332-48FF-82B0-CC2E9BEEBA65}">
      <dgm:prSet/>
      <dgm:spPr/>
      <dgm:t>
        <a:bodyPr/>
        <a:lstStyle/>
        <a:p>
          <a:endParaRPr lang="es-MX"/>
        </a:p>
      </dgm:t>
    </dgm:pt>
    <dgm:pt modelId="{C8AF5A83-4D03-4FA1-829F-5A86EEF8334E}" type="sibTrans" cxnId="{6629627F-E332-48FF-82B0-CC2E9BEEBA65}">
      <dgm:prSet/>
      <dgm:spPr/>
      <dgm:t>
        <a:bodyPr/>
        <a:lstStyle/>
        <a:p>
          <a:endParaRPr lang="es-MX"/>
        </a:p>
      </dgm:t>
    </dgm:pt>
    <dgm:pt modelId="{EAC05C75-423A-433A-AEB1-28426CECFCCE}">
      <dgm:prSet/>
      <dgm:spPr/>
      <dgm:t>
        <a:bodyPr/>
        <a:lstStyle/>
        <a:p>
          <a:endParaRPr lang="es-MX" dirty="0"/>
        </a:p>
      </dgm:t>
    </dgm:pt>
    <dgm:pt modelId="{EDA3BAE7-0161-4207-AB41-B977294C78FD}" type="parTrans" cxnId="{B0D09C08-8C85-48F2-9E8E-D27E93E0C457}">
      <dgm:prSet/>
      <dgm:spPr/>
      <dgm:t>
        <a:bodyPr/>
        <a:lstStyle/>
        <a:p>
          <a:endParaRPr lang="es-MX"/>
        </a:p>
      </dgm:t>
    </dgm:pt>
    <dgm:pt modelId="{E946BF92-7753-4F78-8B92-308F1CB13ECE}" type="sibTrans" cxnId="{B0D09C08-8C85-48F2-9E8E-D27E93E0C457}">
      <dgm:prSet/>
      <dgm:spPr/>
      <dgm:t>
        <a:bodyPr/>
        <a:lstStyle/>
        <a:p>
          <a:endParaRPr lang="es-MX"/>
        </a:p>
      </dgm:t>
    </dgm:pt>
    <dgm:pt modelId="{2C1A8F50-63C6-4574-A13F-9FE643A0FAB4}">
      <dgm:prSet phldrT="[Texto]" custT="1"/>
      <dgm:spPr/>
      <dgm:t>
        <a:bodyPr/>
        <a:lstStyle/>
        <a:p>
          <a:r>
            <a:rPr lang="es-MX" sz="24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Familias</a:t>
          </a:r>
        </a:p>
      </dgm:t>
    </dgm:pt>
    <dgm:pt modelId="{F90EBDE5-35C7-4B42-B931-15D3D10E9179}" type="parTrans" cxnId="{B2EB3363-D1B3-462B-9DBC-0D8E3719F338}">
      <dgm:prSet/>
      <dgm:spPr/>
      <dgm:t>
        <a:bodyPr/>
        <a:lstStyle/>
        <a:p>
          <a:endParaRPr lang="es-MX"/>
        </a:p>
      </dgm:t>
    </dgm:pt>
    <dgm:pt modelId="{4CD2F25D-005D-436C-AF93-A80317F28C4D}" type="sibTrans" cxnId="{B2EB3363-D1B3-462B-9DBC-0D8E3719F338}">
      <dgm:prSet/>
      <dgm:spPr/>
      <dgm:t>
        <a:bodyPr/>
        <a:lstStyle/>
        <a:p>
          <a:endParaRPr lang="es-MX"/>
        </a:p>
      </dgm:t>
    </dgm:pt>
    <dgm:pt modelId="{F76894ED-F62C-43DE-98D9-ED82282E62F5}">
      <dgm:prSet/>
      <dgm:spPr/>
      <dgm:t>
        <a:bodyPr/>
        <a:lstStyle/>
        <a:p>
          <a:endParaRPr lang="es-MX" sz="2400" dirty="0"/>
        </a:p>
      </dgm:t>
    </dgm:pt>
    <dgm:pt modelId="{E6437368-5378-4A41-8142-4A5DE24FACFF}" type="parTrans" cxnId="{4A504FA7-CA91-4C52-9CEE-263F2A4DE1C3}">
      <dgm:prSet/>
      <dgm:spPr/>
      <dgm:t>
        <a:bodyPr/>
        <a:lstStyle/>
        <a:p>
          <a:endParaRPr lang="es-MX"/>
        </a:p>
      </dgm:t>
    </dgm:pt>
    <dgm:pt modelId="{1499C05D-CE0A-4D0A-AB91-3A050595B30A}" type="sibTrans" cxnId="{4A504FA7-CA91-4C52-9CEE-263F2A4DE1C3}">
      <dgm:prSet/>
      <dgm:spPr/>
      <dgm:t>
        <a:bodyPr/>
        <a:lstStyle/>
        <a:p>
          <a:endParaRPr lang="es-MX"/>
        </a:p>
      </dgm:t>
    </dgm:pt>
    <dgm:pt modelId="{538BED7B-4F9A-47B9-B21E-9F8E646DFC64}" type="pres">
      <dgm:prSet presAssocID="{B87E7574-C7CD-4637-85DB-FB3582F2E042}" presName="compositeShape" presStyleCnt="0">
        <dgm:presLayoutVars>
          <dgm:chMax val="7"/>
          <dgm:dir/>
          <dgm:resizeHandles val="exact"/>
        </dgm:presLayoutVars>
      </dgm:prSet>
      <dgm:spPr/>
    </dgm:pt>
    <dgm:pt modelId="{FF22D700-2069-4F28-B17B-059309B1B0C9}" type="pres">
      <dgm:prSet presAssocID="{570B521E-FA4E-4F69-8ABA-585528054A50}" presName="circ1" presStyleLbl="vennNode1" presStyleIdx="0" presStyleCnt="4"/>
      <dgm:spPr/>
    </dgm:pt>
    <dgm:pt modelId="{FC4DEBCD-21B3-4AE5-889C-EAD4B5824529}" type="pres">
      <dgm:prSet presAssocID="{570B521E-FA4E-4F69-8ABA-585528054A5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BBDD3BAA-67BA-4BD9-A82B-71251766AD79}" type="pres">
      <dgm:prSet presAssocID="{2C1A8F50-63C6-4574-A13F-9FE643A0FAB4}" presName="circ2" presStyleLbl="vennNode1" presStyleIdx="1" presStyleCnt="4" custScaleX="111633"/>
      <dgm:spPr/>
    </dgm:pt>
    <dgm:pt modelId="{EDD33A67-AA8F-4636-AEE6-158BF4CA546E}" type="pres">
      <dgm:prSet presAssocID="{2C1A8F50-63C6-4574-A13F-9FE643A0FAB4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36EA6F3C-23CD-4C43-8E07-6D8078D63F38}" type="pres">
      <dgm:prSet presAssocID="{BE3A6A42-6508-445F-93C3-9A10FA8D0959}" presName="circ3" presStyleLbl="vennNode1" presStyleIdx="2" presStyleCnt="4"/>
      <dgm:spPr/>
    </dgm:pt>
    <dgm:pt modelId="{34C2FF26-AAD1-4232-9B27-8D3F7566CB4D}" type="pres">
      <dgm:prSet presAssocID="{BE3A6A42-6508-445F-93C3-9A10FA8D0959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F81F388B-54D5-408D-B5CA-324DAE9BD7E7}" type="pres">
      <dgm:prSet presAssocID="{067EB14C-4B2E-4FB2-A57D-93DF6A9F1CE3}" presName="circ4" presStyleLbl="vennNode1" presStyleIdx="3" presStyleCnt="4" custScaleX="102239"/>
      <dgm:spPr/>
    </dgm:pt>
    <dgm:pt modelId="{786E6338-E1F5-4DDC-A50C-41E47C0D8E05}" type="pres">
      <dgm:prSet presAssocID="{067EB14C-4B2E-4FB2-A57D-93DF6A9F1CE3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120E4801-C249-48D4-812D-B997E00902C4}" type="presOf" srcId="{2C1A8F50-63C6-4574-A13F-9FE643A0FAB4}" destId="{BBDD3BAA-67BA-4BD9-A82B-71251766AD79}" srcOrd="0" destOrd="0" presId="urn:microsoft.com/office/officeart/2005/8/layout/venn1"/>
    <dgm:cxn modelId="{B0D09C08-8C85-48F2-9E8E-D27E93E0C457}" srcId="{570B521E-FA4E-4F69-8ABA-585528054A50}" destId="{EAC05C75-423A-433A-AEB1-28426CECFCCE}" srcOrd="0" destOrd="0" parTransId="{EDA3BAE7-0161-4207-AB41-B977294C78FD}" sibTransId="{E946BF92-7753-4F78-8B92-308F1CB13ECE}"/>
    <dgm:cxn modelId="{6CC9060D-56F4-453E-80E5-2E4D8A5469D8}" type="presOf" srcId="{BE3A6A42-6508-445F-93C3-9A10FA8D0959}" destId="{34C2FF26-AAD1-4232-9B27-8D3F7566CB4D}" srcOrd="1" destOrd="0" presId="urn:microsoft.com/office/officeart/2005/8/layout/venn1"/>
    <dgm:cxn modelId="{D742AE26-5767-4605-8343-D4B97195A410}" type="presOf" srcId="{EAC05C75-423A-433A-AEB1-28426CECFCCE}" destId="{FF22D700-2069-4F28-B17B-059309B1B0C9}" srcOrd="0" destOrd="1" presId="urn:microsoft.com/office/officeart/2005/8/layout/venn1"/>
    <dgm:cxn modelId="{1043442B-6333-47B3-A111-96DD688215EC}" type="presOf" srcId="{F76894ED-F62C-43DE-98D9-ED82282E62F5}" destId="{BBDD3BAA-67BA-4BD9-A82B-71251766AD79}" srcOrd="0" destOrd="1" presId="urn:microsoft.com/office/officeart/2005/8/layout/venn1"/>
    <dgm:cxn modelId="{B2EB3363-D1B3-462B-9DBC-0D8E3719F338}" srcId="{B87E7574-C7CD-4637-85DB-FB3582F2E042}" destId="{2C1A8F50-63C6-4574-A13F-9FE643A0FAB4}" srcOrd="1" destOrd="0" parTransId="{F90EBDE5-35C7-4B42-B931-15D3D10E9179}" sibTransId="{4CD2F25D-005D-436C-AF93-A80317F28C4D}"/>
    <dgm:cxn modelId="{A3626048-6D88-437F-AEB5-99BA90176356}" type="presOf" srcId="{067EB14C-4B2E-4FB2-A57D-93DF6A9F1CE3}" destId="{786E6338-E1F5-4DDC-A50C-41E47C0D8E05}" srcOrd="1" destOrd="0" presId="urn:microsoft.com/office/officeart/2005/8/layout/venn1"/>
    <dgm:cxn modelId="{3D20414A-D1D2-443A-8A14-F365D034A901}" type="presOf" srcId="{2C1A8F50-63C6-4574-A13F-9FE643A0FAB4}" destId="{EDD33A67-AA8F-4636-AEE6-158BF4CA546E}" srcOrd="1" destOrd="0" presId="urn:microsoft.com/office/officeart/2005/8/layout/venn1"/>
    <dgm:cxn modelId="{80320855-7D5B-4725-A237-2198E9804EC7}" type="presOf" srcId="{EAC05C75-423A-433A-AEB1-28426CECFCCE}" destId="{FC4DEBCD-21B3-4AE5-889C-EAD4B5824529}" srcOrd="1" destOrd="1" presId="urn:microsoft.com/office/officeart/2005/8/layout/venn1"/>
    <dgm:cxn modelId="{4A9E4775-9E05-4497-B889-90EC24164AE7}" type="presOf" srcId="{570B521E-FA4E-4F69-8ABA-585528054A50}" destId="{FF22D700-2069-4F28-B17B-059309B1B0C9}" srcOrd="0" destOrd="0" presId="urn:microsoft.com/office/officeart/2005/8/layout/venn1"/>
    <dgm:cxn modelId="{6629627F-E332-48FF-82B0-CC2E9BEEBA65}" srcId="{B87E7574-C7CD-4637-85DB-FB3582F2E042}" destId="{067EB14C-4B2E-4FB2-A57D-93DF6A9F1CE3}" srcOrd="3" destOrd="0" parTransId="{5C4177A6-0319-40F4-A18B-244577852550}" sibTransId="{C8AF5A83-4D03-4FA1-829F-5A86EEF8334E}"/>
    <dgm:cxn modelId="{39566C8A-D1A7-4E61-915F-9916C1CD1187}" type="presOf" srcId="{067EB14C-4B2E-4FB2-A57D-93DF6A9F1CE3}" destId="{F81F388B-54D5-408D-B5CA-324DAE9BD7E7}" srcOrd="0" destOrd="0" presId="urn:microsoft.com/office/officeart/2005/8/layout/venn1"/>
    <dgm:cxn modelId="{3C5FCF8E-82DC-4968-BCA5-F46480839C3B}" type="presOf" srcId="{F76894ED-F62C-43DE-98D9-ED82282E62F5}" destId="{EDD33A67-AA8F-4636-AEE6-158BF4CA546E}" srcOrd="1" destOrd="1" presId="urn:microsoft.com/office/officeart/2005/8/layout/venn1"/>
    <dgm:cxn modelId="{9584BB93-9FA5-4C07-80FD-CBAA0C6C40D9}" type="presOf" srcId="{570B521E-FA4E-4F69-8ABA-585528054A50}" destId="{FC4DEBCD-21B3-4AE5-889C-EAD4B5824529}" srcOrd="1" destOrd="0" presId="urn:microsoft.com/office/officeart/2005/8/layout/venn1"/>
    <dgm:cxn modelId="{4A504FA7-CA91-4C52-9CEE-263F2A4DE1C3}" srcId="{2C1A8F50-63C6-4574-A13F-9FE643A0FAB4}" destId="{F76894ED-F62C-43DE-98D9-ED82282E62F5}" srcOrd="0" destOrd="0" parTransId="{E6437368-5378-4A41-8142-4A5DE24FACFF}" sibTransId="{1499C05D-CE0A-4D0A-AB91-3A050595B30A}"/>
    <dgm:cxn modelId="{531D29D7-F863-49E9-9D10-76AF1F056C3F}" type="presOf" srcId="{BE3A6A42-6508-445F-93C3-9A10FA8D0959}" destId="{36EA6F3C-23CD-4C43-8E07-6D8078D63F38}" srcOrd="0" destOrd="0" presId="urn:microsoft.com/office/officeart/2005/8/layout/venn1"/>
    <dgm:cxn modelId="{7D36DFE7-4C90-43CC-8A97-FB5FAD133AE9}" srcId="{B87E7574-C7CD-4637-85DB-FB3582F2E042}" destId="{570B521E-FA4E-4F69-8ABA-585528054A50}" srcOrd="0" destOrd="0" parTransId="{CC84B0AA-F173-4338-85C3-BACFE944EE36}" sibTransId="{E586DDFC-40C3-4379-9CD9-3A6A52DB1734}"/>
    <dgm:cxn modelId="{2D3B4AEF-2CA4-4A9C-BC28-AB7BB7DB5055}" srcId="{B87E7574-C7CD-4637-85DB-FB3582F2E042}" destId="{BE3A6A42-6508-445F-93C3-9A10FA8D0959}" srcOrd="2" destOrd="0" parTransId="{F5319BCB-23AC-4DF6-AB38-220D16CF2148}" sibTransId="{E1FB4F52-7F55-446C-A175-060D17875717}"/>
    <dgm:cxn modelId="{1B3424FD-4909-4E2E-92CA-F2D3EE4B8FFE}" type="presOf" srcId="{B87E7574-C7CD-4637-85DB-FB3582F2E042}" destId="{538BED7B-4F9A-47B9-B21E-9F8E646DFC64}" srcOrd="0" destOrd="0" presId="urn:microsoft.com/office/officeart/2005/8/layout/venn1"/>
    <dgm:cxn modelId="{A89F1AB1-85F0-4827-89F7-C45949B88B5F}" type="presParOf" srcId="{538BED7B-4F9A-47B9-B21E-9F8E646DFC64}" destId="{FF22D700-2069-4F28-B17B-059309B1B0C9}" srcOrd="0" destOrd="0" presId="urn:microsoft.com/office/officeart/2005/8/layout/venn1"/>
    <dgm:cxn modelId="{55CFA9F6-13CE-4A27-8955-5BA07432AEEF}" type="presParOf" srcId="{538BED7B-4F9A-47B9-B21E-9F8E646DFC64}" destId="{FC4DEBCD-21B3-4AE5-889C-EAD4B5824529}" srcOrd="1" destOrd="0" presId="urn:microsoft.com/office/officeart/2005/8/layout/venn1"/>
    <dgm:cxn modelId="{43A48DB9-07D6-40E8-9504-5306FE773C3B}" type="presParOf" srcId="{538BED7B-4F9A-47B9-B21E-9F8E646DFC64}" destId="{BBDD3BAA-67BA-4BD9-A82B-71251766AD79}" srcOrd="2" destOrd="0" presId="urn:microsoft.com/office/officeart/2005/8/layout/venn1"/>
    <dgm:cxn modelId="{32FF36BA-EB61-41B7-8AF5-5676F808A94C}" type="presParOf" srcId="{538BED7B-4F9A-47B9-B21E-9F8E646DFC64}" destId="{EDD33A67-AA8F-4636-AEE6-158BF4CA546E}" srcOrd="3" destOrd="0" presId="urn:microsoft.com/office/officeart/2005/8/layout/venn1"/>
    <dgm:cxn modelId="{F15613E9-E1D6-4908-BBD9-24EB6DBDB60F}" type="presParOf" srcId="{538BED7B-4F9A-47B9-B21E-9F8E646DFC64}" destId="{36EA6F3C-23CD-4C43-8E07-6D8078D63F38}" srcOrd="4" destOrd="0" presId="urn:microsoft.com/office/officeart/2005/8/layout/venn1"/>
    <dgm:cxn modelId="{C78B5F7B-CC9E-4E71-B676-565252B686A0}" type="presParOf" srcId="{538BED7B-4F9A-47B9-B21E-9F8E646DFC64}" destId="{34C2FF26-AAD1-4232-9B27-8D3F7566CB4D}" srcOrd="5" destOrd="0" presId="urn:microsoft.com/office/officeart/2005/8/layout/venn1"/>
    <dgm:cxn modelId="{7EF85B61-5EEF-464A-8018-BABF7227B218}" type="presParOf" srcId="{538BED7B-4F9A-47B9-B21E-9F8E646DFC64}" destId="{F81F388B-54D5-408D-B5CA-324DAE9BD7E7}" srcOrd="6" destOrd="0" presId="urn:microsoft.com/office/officeart/2005/8/layout/venn1"/>
    <dgm:cxn modelId="{7C44C747-6808-41FE-AA69-E843E39C4DB5}" type="presParOf" srcId="{538BED7B-4F9A-47B9-B21E-9F8E646DFC64}" destId="{786E6338-E1F5-4DDC-A50C-41E47C0D8E05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5F146A8-84C3-412F-B8F4-E800CC7E2F4E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B1401B32-70E3-4B6E-BBED-7E1B8AE0D394}">
      <dgm:prSet phldrT="[Texto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s-MX" sz="2000" b="1" dirty="0">
              <a:solidFill>
                <a:sysClr val="windowText" lastClr="000000"/>
              </a:solidFill>
            </a:rPr>
            <a:t>1. Diagnóstico inicial</a:t>
          </a:r>
        </a:p>
      </dgm:t>
    </dgm:pt>
    <dgm:pt modelId="{EACFF7C3-7ADA-4041-A0A0-32EF2B0B71DC}" type="parTrans" cxnId="{D69E95A6-C6D0-44AC-AF50-4BD9294BC753}">
      <dgm:prSet/>
      <dgm:spPr/>
      <dgm:t>
        <a:bodyPr/>
        <a:lstStyle/>
        <a:p>
          <a:endParaRPr lang="es-MX"/>
        </a:p>
      </dgm:t>
    </dgm:pt>
    <dgm:pt modelId="{6FF3CB21-DFA6-44CF-9E27-0BF42BB285EC}" type="sibTrans" cxnId="{D69E95A6-C6D0-44AC-AF50-4BD9294BC753}">
      <dgm:prSet/>
      <dgm:spPr/>
      <dgm:t>
        <a:bodyPr/>
        <a:lstStyle/>
        <a:p>
          <a:endParaRPr lang="es-MX"/>
        </a:p>
      </dgm:t>
    </dgm:pt>
    <dgm:pt modelId="{E571BBC7-691B-4F47-A33D-A1B25F211039}">
      <dgm:prSet phldrT="[Texto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s-MX" sz="2000" b="1" dirty="0">
              <a:solidFill>
                <a:sysClr val="windowText" lastClr="000000"/>
              </a:solidFill>
            </a:rPr>
            <a:t>2. Elaboración de apoyos</a:t>
          </a:r>
        </a:p>
      </dgm:t>
    </dgm:pt>
    <dgm:pt modelId="{99F0C131-C533-4AE4-B627-C872AB342060}" type="parTrans" cxnId="{3FD533F5-8AFE-4898-BE13-1D29D85E82CA}">
      <dgm:prSet/>
      <dgm:spPr/>
      <dgm:t>
        <a:bodyPr/>
        <a:lstStyle/>
        <a:p>
          <a:endParaRPr lang="es-MX"/>
        </a:p>
      </dgm:t>
    </dgm:pt>
    <dgm:pt modelId="{D404D66B-38E4-4546-9970-4D34A7B6F444}" type="sibTrans" cxnId="{3FD533F5-8AFE-4898-BE13-1D29D85E82CA}">
      <dgm:prSet/>
      <dgm:spPr/>
      <dgm:t>
        <a:bodyPr/>
        <a:lstStyle/>
        <a:p>
          <a:endParaRPr lang="es-MX"/>
        </a:p>
      </dgm:t>
    </dgm:pt>
    <dgm:pt modelId="{055FEDC1-372B-4D6B-B2FA-222DFB698E91}">
      <dgm:prSet phldrT="[Texto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s-MX" sz="2000" b="1" dirty="0">
              <a:solidFill>
                <a:sysClr val="windowText" lastClr="000000"/>
              </a:solidFill>
            </a:rPr>
            <a:t>3. Capacitación en la operación</a:t>
          </a:r>
        </a:p>
      </dgm:t>
    </dgm:pt>
    <dgm:pt modelId="{2DD5AA4B-4A50-4CD7-AC18-9791C6F0949E}" type="parTrans" cxnId="{40A3922A-7816-47D3-8173-B6C99EA15C19}">
      <dgm:prSet/>
      <dgm:spPr/>
      <dgm:t>
        <a:bodyPr/>
        <a:lstStyle/>
        <a:p>
          <a:endParaRPr lang="es-MX"/>
        </a:p>
      </dgm:t>
    </dgm:pt>
    <dgm:pt modelId="{46866564-75B2-438A-AF99-F1FC318E2601}" type="sibTrans" cxnId="{40A3922A-7816-47D3-8173-B6C99EA15C19}">
      <dgm:prSet/>
      <dgm:spPr/>
      <dgm:t>
        <a:bodyPr/>
        <a:lstStyle/>
        <a:p>
          <a:endParaRPr lang="es-MX"/>
        </a:p>
      </dgm:t>
    </dgm:pt>
    <dgm:pt modelId="{66930A26-42BD-4500-814F-40532404EC9B}">
      <dgm:prSet phldrT="[Texto]" custT="1"/>
      <dgm:spPr>
        <a:solidFill>
          <a:schemeClr val="tx1"/>
        </a:solidFill>
      </dgm:spPr>
      <dgm:t>
        <a:bodyPr/>
        <a:lstStyle/>
        <a:p>
          <a:r>
            <a:rPr lang="es-MX" sz="2000" b="1" dirty="0">
              <a:solidFill>
                <a:sysClr val="windowText" lastClr="000000"/>
              </a:solidFill>
            </a:rPr>
            <a:t>5. </a:t>
          </a:r>
        </a:p>
        <a:p>
          <a:r>
            <a:rPr lang="es-MX" sz="2000" b="1" dirty="0">
              <a:solidFill>
                <a:sysClr val="windowText" lastClr="000000"/>
              </a:solidFill>
            </a:rPr>
            <a:t>Difusión, seguimiento y evaluación</a:t>
          </a:r>
        </a:p>
      </dgm:t>
    </dgm:pt>
    <dgm:pt modelId="{4C4DBF55-242B-4E7B-9478-23EB5E7CF535}" type="parTrans" cxnId="{232462F6-0069-41A6-A6FC-888C33C6880E}">
      <dgm:prSet/>
      <dgm:spPr/>
      <dgm:t>
        <a:bodyPr/>
        <a:lstStyle/>
        <a:p>
          <a:endParaRPr lang="es-MX"/>
        </a:p>
      </dgm:t>
    </dgm:pt>
    <dgm:pt modelId="{6B8E49E6-32B4-4965-99D4-48ADD1C95523}" type="sibTrans" cxnId="{232462F6-0069-41A6-A6FC-888C33C6880E}">
      <dgm:prSet/>
      <dgm:spPr/>
      <dgm:t>
        <a:bodyPr/>
        <a:lstStyle/>
        <a:p>
          <a:endParaRPr lang="es-MX"/>
        </a:p>
      </dgm:t>
    </dgm:pt>
    <dgm:pt modelId="{0D5986F8-6CC9-40B8-B5D8-C3019C0DE2AF}">
      <dgm:prSet custT="1"/>
      <dgm:spPr>
        <a:solidFill>
          <a:schemeClr val="tx1"/>
        </a:solidFill>
      </dgm:spPr>
      <dgm:t>
        <a:bodyPr/>
        <a:lstStyle/>
        <a:p>
          <a:r>
            <a:rPr lang="es-MX" sz="2000" b="1" dirty="0">
              <a:solidFill>
                <a:sysClr val="windowText" lastClr="000000"/>
              </a:solidFill>
            </a:rPr>
            <a:t>4. </a:t>
          </a:r>
        </a:p>
        <a:p>
          <a:r>
            <a:rPr lang="es-MX" sz="2000" b="1" dirty="0">
              <a:solidFill>
                <a:sysClr val="windowText" lastClr="000000"/>
              </a:solidFill>
            </a:rPr>
            <a:t>Asesoría en implantación </a:t>
          </a:r>
        </a:p>
      </dgm:t>
    </dgm:pt>
    <dgm:pt modelId="{62273019-CD99-4722-AFB4-C4A6CEB20750}" type="parTrans" cxnId="{BCF71DBD-AC76-47FE-A469-477D8997DB0C}">
      <dgm:prSet/>
      <dgm:spPr/>
      <dgm:t>
        <a:bodyPr/>
        <a:lstStyle/>
        <a:p>
          <a:endParaRPr lang="es-MX"/>
        </a:p>
      </dgm:t>
    </dgm:pt>
    <dgm:pt modelId="{B9B7B53B-5BBD-437B-B10E-0F3F2DBDB90A}" type="sibTrans" cxnId="{BCF71DBD-AC76-47FE-A469-477D8997DB0C}">
      <dgm:prSet/>
      <dgm:spPr/>
      <dgm:t>
        <a:bodyPr/>
        <a:lstStyle/>
        <a:p>
          <a:endParaRPr lang="es-MX"/>
        </a:p>
      </dgm:t>
    </dgm:pt>
    <dgm:pt modelId="{15FACE54-1EA3-41F1-A9A4-8815D2D7560A}" type="pres">
      <dgm:prSet presAssocID="{C5F146A8-84C3-412F-B8F4-E800CC7E2F4E}" presName="rootnode" presStyleCnt="0">
        <dgm:presLayoutVars>
          <dgm:chMax/>
          <dgm:chPref/>
          <dgm:dir/>
          <dgm:animLvl val="lvl"/>
        </dgm:presLayoutVars>
      </dgm:prSet>
      <dgm:spPr/>
    </dgm:pt>
    <dgm:pt modelId="{AFE0E211-2405-4EC9-9956-3E95713E870C}" type="pres">
      <dgm:prSet presAssocID="{B1401B32-70E3-4B6E-BBED-7E1B8AE0D394}" presName="composite" presStyleCnt="0"/>
      <dgm:spPr/>
    </dgm:pt>
    <dgm:pt modelId="{321C0D09-33F7-4D22-B628-0AF945DF7F13}" type="pres">
      <dgm:prSet presAssocID="{B1401B32-70E3-4B6E-BBED-7E1B8AE0D394}" presName="LShape" presStyleLbl="alignNode1" presStyleIdx="0" presStyleCnt="9"/>
      <dgm:spPr/>
    </dgm:pt>
    <dgm:pt modelId="{CE3C8597-DEDC-49EE-8AE9-A6FC97D4D786}" type="pres">
      <dgm:prSet presAssocID="{B1401B32-70E3-4B6E-BBED-7E1B8AE0D394}" presName="ParentText" presStyleLbl="revTx" presStyleIdx="0" presStyleCnt="5" custScaleX="114559" custScaleY="103024">
        <dgm:presLayoutVars>
          <dgm:chMax val="0"/>
          <dgm:chPref val="0"/>
          <dgm:bulletEnabled val="1"/>
        </dgm:presLayoutVars>
      </dgm:prSet>
      <dgm:spPr/>
    </dgm:pt>
    <dgm:pt modelId="{471A6C8B-1B8A-4281-87E8-FEA86F7AFC3E}" type="pres">
      <dgm:prSet presAssocID="{B1401B32-70E3-4B6E-BBED-7E1B8AE0D394}" presName="Triangle" presStyleLbl="alignNode1" presStyleIdx="1" presStyleCnt="9"/>
      <dgm:spPr/>
    </dgm:pt>
    <dgm:pt modelId="{15ADD4AE-3FB4-462D-9D74-CCF8DAED5BDC}" type="pres">
      <dgm:prSet presAssocID="{6FF3CB21-DFA6-44CF-9E27-0BF42BB285EC}" presName="sibTrans" presStyleCnt="0"/>
      <dgm:spPr/>
    </dgm:pt>
    <dgm:pt modelId="{F59D5C63-DAFA-4CEA-8815-57B08930D3BA}" type="pres">
      <dgm:prSet presAssocID="{6FF3CB21-DFA6-44CF-9E27-0BF42BB285EC}" presName="space" presStyleCnt="0"/>
      <dgm:spPr/>
    </dgm:pt>
    <dgm:pt modelId="{FBFB6634-4679-4A25-9467-0DDA19812BAA}" type="pres">
      <dgm:prSet presAssocID="{E571BBC7-691B-4F47-A33D-A1B25F211039}" presName="composite" presStyleCnt="0"/>
      <dgm:spPr/>
    </dgm:pt>
    <dgm:pt modelId="{3D3254C6-7C09-455B-AFBE-5E35902B7206}" type="pres">
      <dgm:prSet presAssocID="{E571BBC7-691B-4F47-A33D-A1B25F211039}" presName="LShape" presStyleLbl="alignNode1" presStyleIdx="2" presStyleCnt="9"/>
      <dgm:spPr/>
    </dgm:pt>
    <dgm:pt modelId="{7ED382B5-3BC5-4CA6-93BA-5291008158D9}" type="pres">
      <dgm:prSet presAssocID="{E571BBC7-691B-4F47-A33D-A1B25F211039}" presName="ParentText" presStyleLbl="revTx" presStyleIdx="1" presStyleCnt="5" custScaleX="117094">
        <dgm:presLayoutVars>
          <dgm:chMax val="0"/>
          <dgm:chPref val="0"/>
          <dgm:bulletEnabled val="1"/>
        </dgm:presLayoutVars>
      </dgm:prSet>
      <dgm:spPr/>
    </dgm:pt>
    <dgm:pt modelId="{4A1B0882-D2FF-4F43-A97F-C797196E163F}" type="pres">
      <dgm:prSet presAssocID="{E571BBC7-691B-4F47-A33D-A1B25F211039}" presName="Triangle" presStyleLbl="alignNode1" presStyleIdx="3" presStyleCnt="9"/>
      <dgm:spPr/>
    </dgm:pt>
    <dgm:pt modelId="{490BC2D3-F2A1-4183-89A0-2D2A8C35C65A}" type="pres">
      <dgm:prSet presAssocID="{D404D66B-38E4-4546-9970-4D34A7B6F444}" presName="sibTrans" presStyleCnt="0"/>
      <dgm:spPr/>
    </dgm:pt>
    <dgm:pt modelId="{8BAF073F-7D6E-43DE-B817-A074C316FDDC}" type="pres">
      <dgm:prSet presAssocID="{D404D66B-38E4-4546-9970-4D34A7B6F444}" presName="space" presStyleCnt="0"/>
      <dgm:spPr/>
    </dgm:pt>
    <dgm:pt modelId="{F960C94E-D280-46D0-BE0F-1C247AEA1061}" type="pres">
      <dgm:prSet presAssocID="{055FEDC1-372B-4D6B-B2FA-222DFB698E91}" presName="composite" presStyleCnt="0"/>
      <dgm:spPr/>
    </dgm:pt>
    <dgm:pt modelId="{400D21FB-7CA6-4AD6-A1A8-5C94A968CF4A}" type="pres">
      <dgm:prSet presAssocID="{055FEDC1-372B-4D6B-B2FA-222DFB698E91}" presName="LShape" presStyleLbl="alignNode1" presStyleIdx="4" presStyleCnt="9"/>
      <dgm:spPr/>
    </dgm:pt>
    <dgm:pt modelId="{D966FF17-6C94-426A-8124-CFD5586C92D8}" type="pres">
      <dgm:prSet presAssocID="{055FEDC1-372B-4D6B-B2FA-222DFB698E91}" presName="ParentText" presStyleLbl="revTx" presStyleIdx="2" presStyleCnt="5" custScaleX="129272" custScaleY="106342">
        <dgm:presLayoutVars>
          <dgm:chMax val="0"/>
          <dgm:chPref val="0"/>
          <dgm:bulletEnabled val="1"/>
        </dgm:presLayoutVars>
      </dgm:prSet>
      <dgm:spPr/>
    </dgm:pt>
    <dgm:pt modelId="{769CEA5E-8E36-4C4D-A0C5-B7A7C3E64ACA}" type="pres">
      <dgm:prSet presAssocID="{055FEDC1-372B-4D6B-B2FA-222DFB698E91}" presName="Triangle" presStyleLbl="alignNode1" presStyleIdx="5" presStyleCnt="9"/>
      <dgm:spPr/>
    </dgm:pt>
    <dgm:pt modelId="{C8519AA5-C690-49C3-A1B9-1B05D3ED1178}" type="pres">
      <dgm:prSet presAssocID="{46866564-75B2-438A-AF99-F1FC318E2601}" presName="sibTrans" presStyleCnt="0"/>
      <dgm:spPr/>
    </dgm:pt>
    <dgm:pt modelId="{ACEF6D88-DC3A-40AC-BE3B-D79C6128C903}" type="pres">
      <dgm:prSet presAssocID="{46866564-75B2-438A-AF99-F1FC318E2601}" presName="space" presStyleCnt="0"/>
      <dgm:spPr/>
    </dgm:pt>
    <dgm:pt modelId="{10DDF1B5-B195-463D-9130-A2B701709FE6}" type="pres">
      <dgm:prSet presAssocID="{0D5986F8-6CC9-40B8-B5D8-C3019C0DE2AF}" presName="composite" presStyleCnt="0"/>
      <dgm:spPr/>
    </dgm:pt>
    <dgm:pt modelId="{EFD5C20A-1531-47A4-B57D-D50A318D68E3}" type="pres">
      <dgm:prSet presAssocID="{0D5986F8-6CC9-40B8-B5D8-C3019C0DE2AF}" presName="LShape" presStyleLbl="alignNode1" presStyleIdx="6" presStyleCnt="9"/>
      <dgm:spPr/>
    </dgm:pt>
    <dgm:pt modelId="{BB7CB2BD-2DFA-4D6E-BA9A-356EB645D057}" type="pres">
      <dgm:prSet presAssocID="{0D5986F8-6CC9-40B8-B5D8-C3019C0DE2AF}" presName="ParentText" presStyleLbl="revTx" presStyleIdx="3" presStyleCnt="5" custScaleX="128091" custScaleY="105508">
        <dgm:presLayoutVars>
          <dgm:chMax val="0"/>
          <dgm:chPref val="0"/>
          <dgm:bulletEnabled val="1"/>
        </dgm:presLayoutVars>
      </dgm:prSet>
      <dgm:spPr/>
    </dgm:pt>
    <dgm:pt modelId="{0BAC44E1-EEBC-4A53-A7EA-C5AE1E3253EA}" type="pres">
      <dgm:prSet presAssocID="{0D5986F8-6CC9-40B8-B5D8-C3019C0DE2AF}" presName="Triangle" presStyleLbl="alignNode1" presStyleIdx="7" presStyleCnt="9"/>
      <dgm:spPr/>
    </dgm:pt>
    <dgm:pt modelId="{58BDD6EE-35BA-4CF3-A203-14918D2975FA}" type="pres">
      <dgm:prSet presAssocID="{B9B7B53B-5BBD-437B-B10E-0F3F2DBDB90A}" presName="sibTrans" presStyleCnt="0"/>
      <dgm:spPr/>
    </dgm:pt>
    <dgm:pt modelId="{CD408376-3759-43E1-97B5-1A56DD80B615}" type="pres">
      <dgm:prSet presAssocID="{B9B7B53B-5BBD-437B-B10E-0F3F2DBDB90A}" presName="space" presStyleCnt="0"/>
      <dgm:spPr/>
    </dgm:pt>
    <dgm:pt modelId="{A348592D-BC09-4A86-8AA2-4A092C0DE7F4}" type="pres">
      <dgm:prSet presAssocID="{66930A26-42BD-4500-814F-40532404EC9B}" presName="composite" presStyleCnt="0"/>
      <dgm:spPr/>
    </dgm:pt>
    <dgm:pt modelId="{64CA035A-45DF-4D89-97F7-CAE61947192C}" type="pres">
      <dgm:prSet presAssocID="{66930A26-42BD-4500-814F-40532404EC9B}" presName="LShape" presStyleLbl="alignNode1" presStyleIdx="8" presStyleCnt="9"/>
      <dgm:spPr/>
    </dgm:pt>
    <dgm:pt modelId="{E57950F3-9688-49D8-9DA5-15561FB0C48E}" type="pres">
      <dgm:prSet presAssocID="{66930A26-42BD-4500-814F-40532404EC9B}" presName="ParentText" presStyleLbl="revTx" presStyleIdx="4" presStyleCnt="5" custScaleX="119407">
        <dgm:presLayoutVars>
          <dgm:chMax val="0"/>
          <dgm:chPref val="0"/>
          <dgm:bulletEnabled val="1"/>
        </dgm:presLayoutVars>
      </dgm:prSet>
      <dgm:spPr/>
    </dgm:pt>
  </dgm:ptLst>
  <dgm:cxnLst>
    <dgm:cxn modelId="{13B0D229-820D-4340-8EB8-89B44EEBA5D2}" type="presOf" srcId="{C5F146A8-84C3-412F-B8F4-E800CC7E2F4E}" destId="{15FACE54-1EA3-41F1-A9A4-8815D2D7560A}" srcOrd="0" destOrd="0" presId="urn:microsoft.com/office/officeart/2009/3/layout/StepUpProcess"/>
    <dgm:cxn modelId="{40A3922A-7816-47D3-8173-B6C99EA15C19}" srcId="{C5F146A8-84C3-412F-B8F4-E800CC7E2F4E}" destId="{055FEDC1-372B-4D6B-B2FA-222DFB698E91}" srcOrd="2" destOrd="0" parTransId="{2DD5AA4B-4A50-4CD7-AC18-9791C6F0949E}" sibTransId="{46866564-75B2-438A-AF99-F1FC318E2601}"/>
    <dgm:cxn modelId="{5D718740-8A4A-437C-9234-60FCDCACF468}" type="presOf" srcId="{055FEDC1-372B-4D6B-B2FA-222DFB698E91}" destId="{D966FF17-6C94-426A-8124-CFD5586C92D8}" srcOrd="0" destOrd="0" presId="urn:microsoft.com/office/officeart/2009/3/layout/StepUpProcess"/>
    <dgm:cxn modelId="{D3C4086A-F163-4BDE-9881-93F079E1C6EB}" type="presOf" srcId="{0D5986F8-6CC9-40B8-B5D8-C3019C0DE2AF}" destId="{BB7CB2BD-2DFA-4D6E-BA9A-356EB645D057}" srcOrd="0" destOrd="0" presId="urn:microsoft.com/office/officeart/2009/3/layout/StepUpProcess"/>
    <dgm:cxn modelId="{1C8BD47D-231D-4556-A110-18455247ECF2}" type="presOf" srcId="{E571BBC7-691B-4F47-A33D-A1B25F211039}" destId="{7ED382B5-3BC5-4CA6-93BA-5291008158D9}" srcOrd="0" destOrd="0" presId="urn:microsoft.com/office/officeart/2009/3/layout/StepUpProcess"/>
    <dgm:cxn modelId="{5EA97E81-04E8-437A-A5D1-F60B6CF065FE}" type="presOf" srcId="{66930A26-42BD-4500-814F-40532404EC9B}" destId="{E57950F3-9688-49D8-9DA5-15561FB0C48E}" srcOrd="0" destOrd="0" presId="urn:microsoft.com/office/officeart/2009/3/layout/StepUpProcess"/>
    <dgm:cxn modelId="{D69E95A6-C6D0-44AC-AF50-4BD9294BC753}" srcId="{C5F146A8-84C3-412F-B8F4-E800CC7E2F4E}" destId="{B1401B32-70E3-4B6E-BBED-7E1B8AE0D394}" srcOrd="0" destOrd="0" parTransId="{EACFF7C3-7ADA-4041-A0A0-32EF2B0B71DC}" sibTransId="{6FF3CB21-DFA6-44CF-9E27-0BF42BB285EC}"/>
    <dgm:cxn modelId="{BCF71DBD-AC76-47FE-A469-477D8997DB0C}" srcId="{C5F146A8-84C3-412F-B8F4-E800CC7E2F4E}" destId="{0D5986F8-6CC9-40B8-B5D8-C3019C0DE2AF}" srcOrd="3" destOrd="0" parTransId="{62273019-CD99-4722-AFB4-C4A6CEB20750}" sibTransId="{B9B7B53B-5BBD-437B-B10E-0F3F2DBDB90A}"/>
    <dgm:cxn modelId="{299291C5-1506-4E9D-8E48-A72A39422D29}" type="presOf" srcId="{B1401B32-70E3-4B6E-BBED-7E1B8AE0D394}" destId="{CE3C8597-DEDC-49EE-8AE9-A6FC97D4D786}" srcOrd="0" destOrd="0" presId="urn:microsoft.com/office/officeart/2009/3/layout/StepUpProcess"/>
    <dgm:cxn modelId="{3FD533F5-8AFE-4898-BE13-1D29D85E82CA}" srcId="{C5F146A8-84C3-412F-B8F4-E800CC7E2F4E}" destId="{E571BBC7-691B-4F47-A33D-A1B25F211039}" srcOrd="1" destOrd="0" parTransId="{99F0C131-C533-4AE4-B627-C872AB342060}" sibTransId="{D404D66B-38E4-4546-9970-4D34A7B6F444}"/>
    <dgm:cxn modelId="{232462F6-0069-41A6-A6FC-888C33C6880E}" srcId="{C5F146A8-84C3-412F-B8F4-E800CC7E2F4E}" destId="{66930A26-42BD-4500-814F-40532404EC9B}" srcOrd="4" destOrd="0" parTransId="{4C4DBF55-242B-4E7B-9478-23EB5E7CF535}" sibTransId="{6B8E49E6-32B4-4965-99D4-48ADD1C95523}"/>
    <dgm:cxn modelId="{D7F5C771-C637-48EB-8A5C-0BB30747D16A}" type="presParOf" srcId="{15FACE54-1EA3-41F1-A9A4-8815D2D7560A}" destId="{AFE0E211-2405-4EC9-9956-3E95713E870C}" srcOrd="0" destOrd="0" presId="urn:microsoft.com/office/officeart/2009/3/layout/StepUpProcess"/>
    <dgm:cxn modelId="{448150C3-3BBD-46B6-B7F9-5A1251635044}" type="presParOf" srcId="{AFE0E211-2405-4EC9-9956-3E95713E870C}" destId="{321C0D09-33F7-4D22-B628-0AF945DF7F13}" srcOrd="0" destOrd="0" presId="urn:microsoft.com/office/officeart/2009/3/layout/StepUpProcess"/>
    <dgm:cxn modelId="{3A327147-33FA-4363-906F-25EB9AEC1E97}" type="presParOf" srcId="{AFE0E211-2405-4EC9-9956-3E95713E870C}" destId="{CE3C8597-DEDC-49EE-8AE9-A6FC97D4D786}" srcOrd="1" destOrd="0" presId="urn:microsoft.com/office/officeart/2009/3/layout/StepUpProcess"/>
    <dgm:cxn modelId="{38FE70BA-CB1B-46A8-88AD-EC428172C048}" type="presParOf" srcId="{AFE0E211-2405-4EC9-9956-3E95713E870C}" destId="{471A6C8B-1B8A-4281-87E8-FEA86F7AFC3E}" srcOrd="2" destOrd="0" presId="urn:microsoft.com/office/officeart/2009/3/layout/StepUpProcess"/>
    <dgm:cxn modelId="{FA1BE175-AB55-42BA-A052-79C4BBE87C52}" type="presParOf" srcId="{15FACE54-1EA3-41F1-A9A4-8815D2D7560A}" destId="{15ADD4AE-3FB4-462D-9D74-CCF8DAED5BDC}" srcOrd="1" destOrd="0" presId="urn:microsoft.com/office/officeart/2009/3/layout/StepUpProcess"/>
    <dgm:cxn modelId="{5E1FB3F1-47DD-473C-BDE9-470498FB853A}" type="presParOf" srcId="{15ADD4AE-3FB4-462D-9D74-CCF8DAED5BDC}" destId="{F59D5C63-DAFA-4CEA-8815-57B08930D3BA}" srcOrd="0" destOrd="0" presId="urn:microsoft.com/office/officeart/2009/3/layout/StepUpProcess"/>
    <dgm:cxn modelId="{6353913E-9217-4737-BD71-B94280573D51}" type="presParOf" srcId="{15FACE54-1EA3-41F1-A9A4-8815D2D7560A}" destId="{FBFB6634-4679-4A25-9467-0DDA19812BAA}" srcOrd="2" destOrd="0" presId="urn:microsoft.com/office/officeart/2009/3/layout/StepUpProcess"/>
    <dgm:cxn modelId="{B8D915EE-45BE-4EC1-8C42-352186396494}" type="presParOf" srcId="{FBFB6634-4679-4A25-9467-0DDA19812BAA}" destId="{3D3254C6-7C09-455B-AFBE-5E35902B7206}" srcOrd="0" destOrd="0" presId="urn:microsoft.com/office/officeart/2009/3/layout/StepUpProcess"/>
    <dgm:cxn modelId="{A8783F42-415F-481F-9CBF-F66EF28357D1}" type="presParOf" srcId="{FBFB6634-4679-4A25-9467-0DDA19812BAA}" destId="{7ED382B5-3BC5-4CA6-93BA-5291008158D9}" srcOrd="1" destOrd="0" presId="urn:microsoft.com/office/officeart/2009/3/layout/StepUpProcess"/>
    <dgm:cxn modelId="{134F08BC-E84D-4CD3-BA0B-B55B5E285772}" type="presParOf" srcId="{FBFB6634-4679-4A25-9467-0DDA19812BAA}" destId="{4A1B0882-D2FF-4F43-A97F-C797196E163F}" srcOrd="2" destOrd="0" presId="urn:microsoft.com/office/officeart/2009/3/layout/StepUpProcess"/>
    <dgm:cxn modelId="{0501798A-56E0-4A09-AAE5-95B15FC7C4B2}" type="presParOf" srcId="{15FACE54-1EA3-41F1-A9A4-8815D2D7560A}" destId="{490BC2D3-F2A1-4183-89A0-2D2A8C35C65A}" srcOrd="3" destOrd="0" presId="urn:microsoft.com/office/officeart/2009/3/layout/StepUpProcess"/>
    <dgm:cxn modelId="{E6547171-B8A2-42D8-A757-A60A8622D36C}" type="presParOf" srcId="{490BC2D3-F2A1-4183-89A0-2D2A8C35C65A}" destId="{8BAF073F-7D6E-43DE-B817-A074C316FDDC}" srcOrd="0" destOrd="0" presId="urn:microsoft.com/office/officeart/2009/3/layout/StepUpProcess"/>
    <dgm:cxn modelId="{C82379C3-DC8C-41E2-8CED-2D9AFA9B2A75}" type="presParOf" srcId="{15FACE54-1EA3-41F1-A9A4-8815D2D7560A}" destId="{F960C94E-D280-46D0-BE0F-1C247AEA1061}" srcOrd="4" destOrd="0" presId="urn:microsoft.com/office/officeart/2009/3/layout/StepUpProcess"/>
    <dgm:cxn modelId="{5BF8A29B-0F9A-44BA-9ECC-A6E8C02F2EF6}" type="presParOf" srcId="{F960C94E-D280-46D0-BE0F-1C247AEA1061}" destId="{400D21FB-7CA6-4AD6-A1A8-5C94A968CF4A}" srcOrd="0" destOrd="0" presId="urn:microsoft.com/office/officeart/2009/3/layout/StepUpProcess"/>
    <dgm:cxn modelId="{DA2A4C00-1959-489D-A9E1-E1F774F6732D}" type="presParOf" srcId="{F960C94E-D280-46D0-BE0F-1C247AEA1061}" destId="{D966FF17-6C94-426A-8124-CFD5586C92D8}" srcOrd="1" destOrd="0" presId="urn:microsoft.com/office/officeart/2009/3/layout/StepUpProcess"/>
    <dgm:cxn modelId="{8564100C-1216-4519-8041-465C2F448615}" type="presParOf" srcId="{F960C94E-D280-46D0-BE0F-1C247AEA1061}" destId="{769CEA5E-8E36-4C4D-A0C5-B7A7C3E64ACA}" srcOrd="2" destOrd="0" presId="urn:microsoft.com/office/officeart/2009/3/layout/StepUpProcess"/>
    <dgm:cxn modelId="{C76A5E55-CDC0-455A-B789-DB6B0C4CEC3F}" type="presParOf" srcId="{15FACE54-1EA3-41F1-A9A4-8815D2D7560A}" destId="{C8519AA5-C690-49C3-A1B9-1B05D3ED1178}" srcOrd="5" destOrd="0" presId="urn:microsoft.com/office/officeart/2009/3/layout/StepUpProcess"/>
    <dgm:cxn modelId="{CA94D787-67DC-4C71-B404-1949F5DB6B1E}" type="presParOf" srcId="{C8519AA5-C690-49C3-A1B9-1B05D3ED1178}" destId="{ACEF6D88-DC3A-40AC-BE3B-D79C6128C903}" srcOrd="0" destOrd="0" presId="urn:microsoft.com/office/officeart/2009/3/layout/StepUpProcess"/>
    <dgm:cxn modelId="{4765A938-CEF1-4865-A85D-597380D2DB93}" type="presParOf" srcId="{15FACE54-1EA3-41F1-A9A4-8815D2D7560A}" destId="{10DDF1B5-B195-463D-9130-A2B701709FE6}" srcOrd="6" destOrd="0" presId="urn:microsoft.com/office/officeart/2009/3/layout/StepUpProcess"/>
    <dgm:cxn modelId="{704A4DFA-B3A6-421A-8531-617EF0BB181C}" type="presParOf" srcId="{10DDF1B5-B195-463D-9130-A2B701709FE6}" destId="{EFD5C20A-1531-47A4-B57D-D50A318D68E3}" srcOrd="0" destOrd="0" presId="urn:microsoft.com/office/officeart/2009/3/layout/StepUpProcess"/>
    <dgm:cxn modelId="{11AA64A3-8B85-4205-B6D8-844DD360ECCA}" type="presParOf" srcId="{10DDF1B5-B195-463D-9130-A2B701709FE6}" destId="{BB7CB2BD-2DFA-4D6E-BA9A-356EB645D057}" srcOrd="1" destOrd="0" presId="urn:microsoft.com/office/officeart/2009/3/layout/StepUpProcess"/>
    <dgm:cxn modelId="{20B16EC2-5844-49C3-9FAB-68484CD73ACB}" type="presParOf" srcId="{10DDF1B5-B195-463D-9130-A2B701709FE6}" destId="{0BAC44E1-EEBC-4A53-A7EA-C5AE1E3253EA}" srcOrd="2" destOrd="0" presId="urn:microsoft.com/office/officeart/2009/3/layout/StepUpProcess"/>
    <dgm:cxn modelId="{5DFA22DD-A09B-4CA8-BE37-08C2971CFBBF}" type="presParOf" srcId="{15FACE54-1EA3-41F1-A9A4-8815D2D7560A}" destId="{58BDD6EE-35BA-4CF3-A203-14918D2975FA}" srcOrd="7" destOrd="0" presId="urn:microsoft.com/office/officeart/2009/3/layout/StepUpProcess"/>
    <dgm:cxn modelId="{4DE93E83-AC4A-4BCF-9FA0-1061E2A5D2DB}" type="presParOf" srcId="{58BDD6EE-35BA-4CF3-A203-14918D2975FA}" destId="{CD408376-3759-43E1-97B5-1A56DD80B615}" srcOrd="0" destOrd="0" presId="urn:microsoft.com/office/officeart/2009/3/layout/StepUpProcess"/>
    <dgm:cxn modelId="{40439F8E-98A8-454B-8858-3823EAD3A8FD}" type="presParOf" srcId="{15FACE54-1EA3-41F1-A9A4-8815D2D7560A}" destId="{A348592D-BC09-4A86-8AA2-4A092C0DE7F4}" srcOrd="8" destOrd="0" presId="urn:microsoft.com/office/officeart/2009/3/layout/StepUpProcess"/>
    <dgm:cxn modelId="{2886023C-038F-448B-852C-354B5CDB9168}" type="presParOf" srcId="{A348592D-BC09-4A86-8AA2-4A092C0DE7F4}" destId="{64CA035A-45DF-4D89-97F7-CAE61947192C}" srcOrd="0" destOrd="0" presId="urn:microsoft.com/office/officeart/2009/3/layout/StepUpProcess"/>
    <dgm:cxn modelId="{E65E92F7-7561-400E-9FE7-247886F5E512}" type="presParOf" srcId="{A348592D-BC09-4A86-8AA2-4A092C0DE7F4}" destId="{E57950F3-9688-49D8-9DA5-15561FB0C48E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D7B4077-C9AF-4452-ACDB-179F0F4680A1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71B7EC71-F944-443C-935B-219D3E05B8E6}">
      <dgm:prSet phldrT="[Texto]"/>
      <dgm:spPr/>
      <dgm:t>
        <a:bodyPr/>
        <a:lstStyle/>
        <a:p>
          <a:r>
            <a:rPr lang="es-MX" b="1" dirty="0">
              <a:latin typeface="+mn-lt"/>
              <a:cs typeface="Arial" pitchFamily="34" charset="0"/>
            </a:rPr>
            <a:t>a. Proyectos de Sección y Colegio</a:t>
          </a:r>
        </a:p>
      </dgm:t>
    </dgm:pt>
    <dgm:pt modelId="{ECAD6CE2-1EC2-47F3-93BC-3B9D655802CB}" type="parTrans" cxnId="{286EA4B4-F4CD-4FA3-8CF0-A5620F916AA2}">
      <dgm:prSet/>
      <dgm:spPr/>
      <dgm:t>
        <a:bodyPr/>
        <a:lstStyle/>
        <a:p>
          <a:endParaRPr lang="es-MX"/>
        </a:p>
      </dgm:t>
    </dgm:pt>
    <dgm:pt modelId="{392725FA-622D-482E-8E6C-B2348394787F}" type="sibTrans" cxnId="{286EA4B4-F4CD-4FA3-8CF0-A5620F916AA2}">
      <dgm:prSet/>
      <dgm:spPr/>
      <dgm:t>
        <a:bodyPr/>
        <a:lstStyle/>
        <a:p>
          <a:endParaRPr lang="es-MX"/>
        </a:p>
      </dgm:t>
    </dgm:pt>
    <dgm:pt modelId="{05AE4294-82CF-482D-9AE3-7F1D656F296A}">
      <dgm:prSet phldrT="[Texto]"/>
      <dgm:spPr/>
      <dgm:t>
        <a:bodyPr/>
        <a:lstStyle/>
        <a:p>
          <a:r>
            <a:rPr lang="es-MX" b="1" dirty="0"/>
            <a:t>b. Proyectos de Grupo escolar</a:t>
          </a:r>
        </a:p>
      </dgm:t>
    </dgm:pt>
    <dgm:pt modelId="{C8D9BD6B-8595-40E2-A082-8DFFFC32B47E}" type="parTrans" cxnId="{23E49041-A5B0-4097-A034-81DD315F9ACE}">
      <dgm:prSet/>
      <dgm:spPr/>
      <dgm:t>
        <a:bodyPr/>
        <a:lstStyle/>
        <a:p>
          <a:endParaRPr lang="es-MX"/>
        </a:p>
      </dgm:t>
    </dgm:pt>
    <dgm:pt modelId="{5B1FCD83-6A98-4341-B4C2-1EAAC4743865}" type="sibTrans" cxnId="{23E49041-A5B0-4097-A034-81DD315F9ACE}">
      <dgm:prSet/>
      <dgm:spPr/>
      <dgm:t>
        <a:bodyPr/>
        <a:lstStyle/>
        <a:p>
          <a:endParaRPr lang="es-MX"/>
        </a:p>
      </dgm:t>
    </dgm:pt>
    <dgm:pt modelId="{DC519365-EC47-4248-9B7C-756F91B4331B}">
      <dgm:prSet phldrT="[Texto]"/>
      <dgm:spPr/>
      <dgm:t>
        <a:bodyPr/>
        <a:lstStyle/>
        <a:p>
          <a:r>
            <a:rPr lang="es-MX" b="1" dirty="0"/>
            <a:t>c. Proyectos de Grupos infantiles y juveniles</a:t>
          </a:r>
        </a:p>
      </dgm:t>
    </dgm:pt>
    <dgm:pt modelId="{A9CA7612-14BC-4530-9044-1A24B8C451CE}" type="parTrans" cxnId="{4578E66F-EC76-42B9-90BB-002B5A576964}">
      <dgm:prSet/>
      <dgm:spPr/>
      <dgm:t>
        <a:bodyPr/>
        <a:lstStyle/>
        <a:p>
          <a:endParaRPr lang="es-MX"/>
        </a:p>
      </dgm:t>
    </dgm:pt>
    <dgm:pt modelId="{F4F9007D-7357-458D-BF67-826CF3A05F93}" type="sibTrans" cxnId="{4578E66F-EC76-42B9-90BB-002B5A576964}">
      <dgm:prSet/>
      <dgm:spPr/>
      <dgm:t>
        <a:bodyPr/>
        <a:lstStyle/>
        <a:p>
          <a:endParaRPr lang="es-MX"/>
        </a:p>
      </dgm:t>
    </dgm:pt>
    <dgm:pt modelId="{C8CD4BF2-3DA6-49B2-9FD8-28A669949CE4}" type="pres">
      <dgm:prSet presAssocID="{7D7B4077-C9AF-4452-ACDB-179F0F4680A1}" presName="compositeShape" presStyleCnt="0">
        <dgm:presLayoutVars>
          <dgm:chMax val="7"/>
          <dgm:dir/>
          <dgm:resizeHandles val="exact"/>
        </dgm:presLayoutVars>
      </dgm:prSet>
      <dgm:spPr/>
    </dgm:pt>
    <dgm:pt modelId="{79D660C3-67AA-426A-892F-BFC2E70D3A47}" type="pres">
      <dgm:prSet presAssocID="{71B7EC71-F944-443C-935B-219D3E05B8E6}" presName="circ1" presStyleLbl="vennNode1" presStyleIdx="0" presStyleCnt="3" custScaleX="120447" custLinFactNeighborX="933" custLinFactNeighborY="1430"/>
      <dgm:spPr/>
    </dgm:pt>
    <dgm:pt modelId="{5F76A330-7FD8-41B7-8C68-4B15F4703699}" type="pres">
      <dgm:prSet presAssocID="{71B7EC71-F944-443C-935B-219D3E05B8E6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5BAB0E5F-4217-48CF-9DC1-46461B53681F}" type="pres">
      <dgm:prSet presAssocID="{05AE4294-82CF-482D-9AE3-7F1D656F296A}" presName="circ2" presStyleLbl="vennNode1" presStyleIdx="1" presStyleCnt="3" custScaleX="118383" custLinFactNeighborX="745" custLinFactNeighborY="2161"/>
      <dgm:spPr/>
    </dgm:pt>
    <dgm:pt modelId="{6A1BE2C5-2F1E-4D01-A894-E8B4265537A7}" type="pres">
      <dgm:prSet presAssocID="{05AE4294-82CF-482D-9AE3-7F1D656F296A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21A16B79-9A85-466D-A76A-240BAF6D67BC}" type="pres">
      <dgm:prSet presAssocID="{DC519365-EC47-4248-9B7C-756F91B4331B}" presName="circ3" presStyleLbl="vennNode1" presStyleIdx="2" presStyleCnt="3" custScaleX="115798"/>
      <dgm:spPr/>
    </dgm:pt>
    <dgm:pt modelId="{6390D0A5-77CE-4FED-A20D-2EFF877E642E}" type="pres">
      <dgm:prSet presAssocID="{DC519365-EC47-4248-9B7C-756F91B4331B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0EA79F01-7936-4275-B623-CF6E19233E9C}" type="presOf" srcId="{05AE4294-82CF-482D-9AE3-7F1D656F296A}" destId="{6A1BE2C5-2F1E-4D01-A894-E8B4265537A7}" srcOrd="1" destOrd="0" presId="urn:microsoft.com/office/officeart/2005/8/layout/venn1"/>
    <dgm:cxn modelId="{EF352206-297D-4F0D-A5D9-7D25AB01A5B6}" type="presOf" srcId="{05AE4294-82CF-482D-9AE3-7F1D656F296A}" destId="{5BAB0E5F-4217-48CF-9DC1-46461B53681F}" srcOrd="0" destOrd="0" presId="urn:microsoft.com/office/officeart/2005/8/layout/venn1"/>
    <dgm:cxn modelId="{F7F38508-4532-4BA1-8F83-66C8E5A97851}" type="presOf" srcId="{71B7EC71-F944-443C-935B-219D3E05B8E6}" destId="{5F76A330-7FD8-41B7-8C68-4B15F4703699}" srcOrd="1" destOrd="0" presId="urn:microsoft.com/office/officeart/2005/8/layout/venn1"/>
    <dgm:cxn modelId="{C0A1FC20-AB45-49B6-9231-4CF56E09659F}" type="presOf" srcId="{DC519365-EC47-4248-9B7C-756F91B4331B}" destId="{6390D0A5-77CE-4FED-A20D-2EFF877E642E}" srcOrd="1" destOrd="0" presId="urn:microsoft.com/office/officeart/2005/8/layout/venn1"/>
    <dgm:cxn modelId="{225E5D31-E27A-4FA9-B79C-6F5D7843D005}" type="presOf" srcId="{71B7EC71-F944-443C-935B-219D3E05B8E6}" destId="{79D660C3-67AA-426A-892F-BFC2E70D3A47}" srcOrd="0" destOrd="0" presId="urn:microsoft.com/office/officeart/2005/8/layout/venn1"/>
    <dgm:cxn modelId="{23E49041-A5B0-4097-A034-81DD315F9ACE}" srcId="{7D7B4077-C9AF-4452-ACDB-179F0F4680A1}" destId="{05AE4294-82CF-482D-9AE3-7F1D656F296A}" srcOrd="1" destOrd="0" parTransId="{C8D9BD6B-8595-40E2-A082-8DFFFC32B47E}" sibTransId="{5B1FCD83-6A98-4341-B4C2-1EAAC4743865}"/>
    <dgm:cxn modelId="{4578E66F-EC76-42B9-90BB-002B5A576964}" srcId="{7D7B4077-C9AF-4452-ACDB-179F0F4680A1}" destId="{DC519365-EC47-4248-9B7C-756F91B4331B}" srcOrd="2" destOrd="0" parTransId="{A9CA7612-14BC-4530-9044-1A24B8C451CE}" sibTransId="{F4F9007D-7357-458D-BF67-826CF3A05F93}"/>
    <dgm:cxn modelId="{286EA4B4-F4CD-4FA3-8CF0-A5620F916AA2}" srcId="{7D7B4077-C9AF-4452-ACDB-179F0F4680A1}" destId="{71B7EC71-F944-443C-935B-219D3E05B8E6}" srcOrd="0" destOrd="0" parTransId="{ECAD6CE2-1EC2-47F3-93BC-3B9D655802CB}" sibTransId="{392725FA-622D-482E-8E6C-B2348394787F}"/>
    <dgm:cxn modelId="{3188F8C5-5093-4D30-A6A6-CFDDB993C999}" type="presOf" srcId="{7D7B4077-C9AF-4452-ACDB-179F0F4680A1}" destId="{C8CD4BF2-3DA6-49B2-9FD8-28A669949CE4}" srcOrd="0" destOrd="0" presId="urn:microsoft.com/office/officeart/2005/8/layout/venn1"/>
    <dgm:cxn modelId="{62C063CE-15E1-4BBB-9A35-047B3797797F}" type="presOf" srcId="{DC519365-EC47-4248-9B7C-756F91B4331B}" destId="{21A16B79-9A85-466D-A76A-240BAF6D67BC}" srcOrd="0" destOrd="0" presId="urn:microsoft.com/office/officeart/2005/8/layout/venn1"/>
    <dgm:cxn modelId="{CE23D189-1F04-4E81-BAD6-A1618FD20FF7}" type="presParOf" srcId="{C8CD4BF2-3DA6-49B2-9FD8-28A669949CE4}" destId="{79D660C3-67AA-426A-892F-BFC2E70D3A47}" srcOrd="0" destOrd="0" presId="urn:microsoft.com/office/officeart/2005/8/layout/venn1"/>
    <dgm:cxn modelId="{00744301-48DD-4F3B-AE5C-C54EFE947031}" type="presParOf" srcId="{C8CD4BF2-3DA6-49B2-9FD8-28A669949CE4}" destId="{5F76A330-7FD8-41B7-8C68-4B15F4703699}" srcOrd="1" destOrd="0" presId="urn:microsoft.com/office/officeart/2005/8/layout/venn1"/>
    <dgm:cxn modelId="{0B6E3A5E-21DE-43AB-B3F0-BE973176836E}" type="presParOf" srcId="{C8CD4BF2-3DA6-49B2-9FD8-28A669949CE4}" destId="{5BAB0E5F-4217-48CF-9DC1-46461B53681F}" srcOrd="2" destOrd="0" presId="urn:microsoft.com/office/officeart/2005/8/layout/venn1"/>
    <dgm:cxn modelId="{25BAC290-50BF-4C0A-8ECE-FEAE46CABCE9}" type="presParOf" srcId="{C8CD4BF2-3DA6-49B2-9FD8-28A669949CE4}" destId="{6A1BE2C5-2F1E-4D01-A894-E8B4265537A7}" srcOrd="3" destOrd="0" presId="urn:microsoft.com/office/officeart/2005/8/layout/venn1"/>
    <dgm:cxn modelId="{2374D298-442A-44C4-81F7-B5DFCFDDC506}" type="presParOf" srcId="{C8CD4BF2-3DA6-49B2-9FD8-28A669949CE4}" destId="{21A16B79-9A85-466D-A76A-240BAF6D67BC}" srcOrd="4" destOrd="0" presId="urn:microsoft.com/office/officeart/2005/8/layout/venn1"/>
    <dgm:cxn modelId="{C9BC74FA-F513-4607-8A07-44428990AFDF}" type="presParOf" srcId="{C8CD4BF2-3DA6-49B2-9FD8-28A669949CE4}" destId="{6390D0A5-77CE-4FED-A20D-2EFF877E642E}" srcOrd="5" destOrd="0" presId="urn:microsoft.com/office/officeart/2005/8/layout/venn1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BB50B1-2B8A-4073-AF75-9F57BE6CA309}">
      <dsp:nvSpPr>
        <dsp:cNvPr id="0" name=""/>
        <dsp:cNvSpPr/>
      </dsp:nvSpPr>
      <dsp:spPr>
        <a:xfrm>
          <a:off x="2268637" y="0"/>
          <a:ext cx="4409874" cy="2368468"/>
        </a:xfrm>
        <a:prstGeom prst="trapezoid">
          <a:avLst>
            <a:gd name="adj" fmla="val 9309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2800" kern="1200" dirty="0"/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kern="1200" dirty="0" err="1"/>
            <a:t>Eviden</a:t>
          </a:r>
          <a:r>
            <a:rPr lang="es-MX" sz="3200" kern="1200" dirty="0"/>
            <a:t>-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kern="1200" dirty="0" err="1"/>
            <a:t>cia</a:t>
          </a:r>
          <a:r>
            <a:rPr lang="es-MX" sz="3200" kern="1200" dirty="0"/>
            <a:t> científica</a:t>
          </a:r>
        </a:p>
      </dsp:txBody>
      <dsp:txXfrm>
        <a:off x="2268637" y="0"/>
        <a:ext cx="4409874" cy="2368468"/>
      </dsp:txXfrm>
    </dsp:sp>
    <dsp:sp modelId="{48F272E9-6858-4DE8-9C0F-8F196922C24F}">
      <dsp:nvSpPr>
        <dsp:cNvPr id="0" name=""/>
        <dsp:cNvSpPr/>
      </dsp:nvSpPr>
      <dsp:spPr>
        <a:xfrm>
          <a:off x="975125" y="2368468"/>
          <a:ext cx="6996898" cy="1407154"/>
        </a:xfrm>
        <a:prstGeom prst="trapezoid">
          <a:avLst>
            <a:gd name="adj" fmla="val 9309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kern="1200" dirty="0"/>
            <a:t>Estrategia de Promoción de la salud</a:t>
          </a:r>
        </a:p>
      </dsp:txBody>
      <dsp:txXfrm>
        <a:off x="2199582" y="2368468"/>
        <a:ext cx="4547984" cy="1407154"/>
      </dsp:txXfrm>
    </dsp:sp>
    <dsp:sp modelId="{4830F67F-03F7-4A4D-A02E-BA2462AA00AF}">
      <dsp:nvSpPr>
        <dsp:cNvPr id="0" name=""/>
        <dsp:cNvSpPr/>
      </dsp:nvSpPr>
      <dsp:spPr>
        <a:xfrm>
          <a:off x="0" y="3775622"/>
          <a:ext cx="8947150" cy="1029739"/>
        </a:xfrm>
        <a:prstGeom prst="trapezoid">
          <a:avLst>
            <a:gd name="adj" fmla="val 9309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kern="1200" dirty="0"/>
            <a:t>Teorías sociales contemporáneas</a:t>
          </a:r>
        </a:p>
      </dsp:txBody>
      <dsp:txXfrm>
        <a:off x="1565751" y="3775622"/>
        <a:ext cx="5815647" cy="102973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DA7336-0C54-4257-A9F4-141555955A18}">
      <dsp:nvSpPr>
        <dsp:cNvPr id="0" name=""/>
        <dsp:cNvSpPr/>
      </dsp:nvSpPr>
      <dsp:spPr>
        <a:xfrm>
          <a:off x="2617647" y="112706"/>
          <a:ext cx="5598096" cy="5620193"/>
        </a:xfrm>
        <a:prstGeom prst="pie">
          <a:avLst>
            <a:gd name="adj1" fmla="val 16200000"/>
            <a:gd name="adj2" fmla="val 20520000"/>
          </a:avLst>
        </a:prstGeom>
        <a:gradFill rotWithShape="1">
          <a:gsLst>
            <a:gs pos="0">
              <a:schemeClr val="accent1">
                <a:tint val="98000"/>
                <a:lumMod val="114000"/>
              </a:schemeClr>
            </a:gs>
            <a:gs pos="100000">
              <a:schemeClr val="accent1"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>
              <a:solidFill>
                <a:schemeClr val="tx1"/>
              </a:solidFill>
            </a:rPr>
            <a:t>1. Diagnóstico situacional</a:t>
          </a:r>
        </a:p>
      </dsp:txBody>
      <dsp:txXfrm>
        <a:off x="5487338" y="952390"/>
        <a:ext cx="1899354" cy="1304687"/>
      </dsp:txXfrm>
    </dsp:sp>
    <dsp:sp modelId="{FD3A708C-8087-42A0-BBD9-C250D9F6CF80}">
      <dsp:nvSpPr>
        <dsp:cNvPr id="0" name=""/>
        <dsp:cNvSpPr/>
      </dsp:nvSpPr>
      <dsp:spPr>
        <a:xfrm>
          <a:off x="2789679" y="704395"/>
          <a:ext cx="4910309" cy="4910309"/>
        </a:xfrm>
        <a:prstGeom prst="pie">
          <a:avLst>
            <a:gd name="adj1" fmla="val 20520000"/>
            <a:gd name="adj2" fmla="val 32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>
              <a:solidFill>
                <a:schemeClr val="tx1"/>
              </a:solidFill>
            </a:rPr>
            <a:t>2. Evaluación de resultados</a:t>
          </a:r>
        </a:p>
      </dsp:txBody>
      <dsp:txXfrm>
        <a:off x="5998917" y="2925726"/>
        <a:ext cx="1461401" cy="1233423"/>
      </dsp:txXfrm>
    </dsp:sp>
    <dsp:sp modelId="{EDA85512-9DA1-4365-86C4-7DFA97DB4180}">
      <dsp:nvSpPr>
        <dsp:cNvPr id="0" name=""/>
        <dsp:cNvSpPr/>
      </dsp:nvSpPr>
      <dsp:spPr>
        <a:xfrm>
          <a:off x="2789679" y="704395"/>
          <a:ext cx="4910309" cy="4910309"/>
        </a:xfrm>
        <a:prstGeom prst="pie">
          <a:avLst>
            <a:gd name="adj1" fmla="val 3240000"/>
            <a:gd name="adj2" fmla="val 756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>
              <a:solidFill>
                <a:schemeClr val="tx1"/>
              </a:solidFill>
            </a:rPr>
            <a:t>3. Evaluación de proceso</a:t>
          </a:r>
        </a:p>
      </dsp:txBody>
      <dsp:txXfrm>
        <a:off x="4367993" y="4387128"/>
        <a:ext cx="1753682" cy="1052209"/>
      </dsp:txXfrm>
    </dsp:sp>
    <dsp:sp modelId="{F2A4B252-F865-48C1-BD13-B9837E65614C}">
      <dsp:nvSpPr>
        <dsp:cNvPr id="0" name=""/>
        <dsp:cNvSpPr/>
      </dsp:nvSpPr>
      <dsp:spPr>
        <a:xfrm>
          <a:off x="2789679" y="704395"/>
          <a:ext cx="4910309" cy="4910309"/>
        </a:xfrm>
        <a:prstGeom prst="pie">
          <a:avLst>
            <a:gd name="adj1" fmla="val 7560000"/>
            <a:gd name="adj2" fmla="val 1188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/>
            <a:t>4</a:t>
          </a:r>
          <a:r>
            <a:rPr lang="es-MX" sz="2000" kern="1200" dirty="0"/>
            <a:t>. </a:t>
          </a:r>
          <a:r>
            <a:rPr lang="es-MX" sz="2000" b="1" kern="1200" dirty="0"/>
            <a:t>Evaluación de impacto</a:t>
          </a:r>
          <a:endParaRPr lang="es-MX" sz="2000" kern="1200" dirty="0"/>
        </a:p>
      </dsp:txBody>
      <dsp:txXfrm>
        <a:off x="3023503" y="2925726"/>
        <a:ext cx="1461401" cy="1233423"/>
      </dsp:txXfrm>
    </dsp:sp>
    <dsp:sp modelId="{C1DA64CD-4A4B-4C7C-BC71-3AD2A3A920A8}">
      <dsp:nvSpPr>
        <dsp:cNvPr id="0" name=""/>
        <dsp:cNvSpPr/>
      </dsp:nvSpPr>
      <dsp:spPr>
        <a:xfrm>
          <a:off x="2789679" y="704395"/>
          <a:ext cx="4910309" cy="4910309"/>
        </a:xfrm>
        <a:prstGeom prst="pie">
          <a:avLst>
            <a:gd name="adj1" fmla="val 1188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>
              <a:solidFill>
                <a:schemeClr val="tx1"/>
              </a:solidFill>
            </a:rPr>
            <a:t>5. Costo / Beneficio</a:t>
          </a:r>
        </a:p>
      </dsp:txBody>
      <dsp:txXfrm>
        <a:off x="3505766" y="1452633"/>
        <a:ext cx="1665997" cy="113989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370AE4-6DFD-4CB4-8581-0F4A79F439C7}">
      <dsp:nvSpPr>
        <dsp:cNvPr id="0" name=""/>
        <dsp:cNvSpPr/>
      </dsp:nvSpPr>
      <dsp:spPr>
        <a:xfrm>
          <a:off x="2273979" y="13591"/>
          <a:ext cx="3654028" cy="240208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lumMod val="60000"/>
            <a:lumOff val="40000"/>
            <a:alpha val="90000"/>
          </a:schemeClr>
        </a:solidFill>
        <a:ln w="19050" cap="rnd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kern="1200" dirty="0"/>
            <a:t>Adecuación de instrumento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kern="1200" dirty="0"/>
            <a:t>Definición de muestra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kern="1200" dirty="0"/>
            <a:t>Capacitación a aplicadores</a:t>
          </a:r>
        </a:p>
      </dsp:txBody>
      <dsp:txXfrm>
        <a:off x="2273979" y="313852"/>
        <a:ext cx="2753246" cy="1801563"/>
      </dsp:txXfrm>
    </dsp:sp>
    <dsp:sp modelId="{99BF7655-242F-4773-A443-E761F2E5EADB}">
      <dsp:nvSpPr>
        <dsp:cNvPr id="0" name=""/>
        <dsp:cNvSpPr/>
      </dsp:nvSpPr>
      <dsp:spPr>
        <a:xfrm>
          <a:off x="2976" y="186365"/>
          <a:ext cx="2436018" cy="20315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2014 Línea base: </a:t>
          </a:r>
          <a:r>
            <a:rPr lang="es-MX" sz="20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Aplicación de instrumento E.E.E.M.M.S.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(INP, 2012)</a:t>
          </a:r>
        </a:p>
      </dsp:txBody>
      <dsp:txXfrm>
        <a:off x="102148" y="285537"/>
        <a:ext cx="2237674" cy="1833206"/>
      </dsp:txXfrm>
    </dsp:sp>
    <dsp:sp modelId="{0DF432BE-E043-48B2-9D61-8FC6A6CCD10B}">
      <dsp:nvSpPr>
        <dsp:cNvPr id="0" name=""/>
        <dsp:cNvSpPr/>
      </dsp:nvSpPr>
      <dsp:spPr>
        <a:xfrm>
          <a:off x="2254272" y="2464738"/>
          <a:ext cx="3654028" cy="236937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lumMod val="60000"/>
            <a:lumOff val="40000"/>
            <a:alpha val="90000"/>
          </a:schemeClr>
        </a:solidFill>
        <a:ln w="19050" cap="rnd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MX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kern="1200" dirty="0"/>
            <a:t>Definición de muestra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kern="1200" dirty="0"/>
            <a:t>Aplicación en muestra</a:t>
          </a:r>
        </a:p>
      </dsp:txBody>
      <dsp:txXfrm>
        <a:off x="2254272" y="2760910"/>
        <a:ext cx="2765512" cy="1777033"/>
      </dsp:txXfrm>
    </dsp:sp>
    <dsp:sp modelId="{21BB5021-1130-4FBA-9654-5A78799206E0}">
      <dsp:nvSpPr>
        <dsp:cNvPr id="0" name=""/>
        <dsp:cNvSpPr/>
      </dsp:nvSpPr>
      <dsp:spPr>
        <a:xfrm>
          <a:off x="22294" y="2637542"/>
          <a:ext cx="2397383" cy="23069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s-MX" sz="24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2017Evalua-ción de impacto:</a:t>
          </a:r>
        </a:p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s-MX" sz="20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Aplicación del mismo instrumento</a:t>
          </a:r>
        </a:p>
      </dsp:txBody>
      <dsp:txXfrm>
        <a:off x="134911" y="2750159"/>
        <a:ext cx="2172149" cy="20817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AADF75-4F38-4D02-BBFE-AD0284059292}">
      <dsp:nvSpPr>
        <dsp:cNvPr id="0" name=""/>
        <dsp:cNvSpPr/>
      </dsp:nvSpPr>
      <dsp:spPr>
        <a:xfrm>
          <a:off x="3333575" y="2028424"/>
          <a:ext cx="3012846" cy="28011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b="1" kern="1200" dirty="0">
              <a:solidFill>
                <a:schemeClr val="bg1"/>
              </a:solidFill>
            </a:rPr>
            <a:t>Creciendo juntos</a:t>
          </a:r>
        </a:p>
      </dsp:txBody>
      <dsp:txXfrm>
        <a:off x="3774796" y="2438643"/>
        <a:ext cx="2130404" cy="1980712"/>
      </dsp:txXfrm>
    </dsp:sp>
    <dsp:sp modelId="{FD927941-E006-4EF2-B603-1E699DA5A1F9}">
      <dsp:nvSpPr>
        <dsp:cNvPr id="0" name=""/>
        <dsp:cNvSpPr/>
      </dsp:nvSpPr>
      <dsp:spPr>
        <a:xfrm rot="16200000">
          <a:off x="4781112" y="1614240"/>
          <a:ext cx="117772" cy="6128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2600" kern="1200"/>
        </a:p>
      </dsp:txBody>
      <dsp:txXfrm>
        <a:off x="4798778" y="1754470"/>
        <a:ext cx="82440" cy="367694"/>
      </dsp:txXfrm>
    </dsp:sp>
    <dsp:sp modelId="{60B40BF8-A11A-47C8-9D7A-C8481C4EB157}">
      <dsp:nvSpPr>
        <dsp:cNvPr id="0" name=""/>
        <dsp:cNvSpPr/>
      </dsp:nvSpPr>
      <dsp:spPr>
        <a:xfrm>
          <a:off x="3938788" y="3792"/>
          <a:ext cx="1802420" cy="18024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Integra-</a:t>
          </a:r>
          <a:r>
            <a:rPr lang="es-MX" sz="2400" b="1" kern="1200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lidad</a:t>
          </a:r>
          <a:endParaRPr lang="es-MX" sz="24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202746" y="267750"/>
        <a:ext cx="1274504" cy="1274504"/>
      </dsp:txXfrm>
    </dsp:sp>
    <dsp:sp modelId="{2AB412B2-FEB5-460C-B748-46BB1161C7EF}">
      <dsp:nvSpPr>
        <dsp:cNvPr id="0" name=""/>
        <dsp:cNvSpPr/>
      </dsp:nvSpPr>
      <dsp:spPr>
        <a:xfrm rot="19800000">
          <a:off x="6142235" y="2348547"/>
          <a:ext cx="76881" cy="6128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2600" kern="1200"/>
        </a:p>
      </dsp:txBody>
      <dsp:txXfrm>
        <a:off x="6143780" y="2476877"/>
        <a:ext cx="53817" cy="367694"/>
      </dsp:txXfrm>
    </dsp:sp>
    <dsp:sp modelId="{A5A296C5-1ACA-4265-A7D2-14D877455B1B}">
      <dsp:nvSpPr>
        <dsp:cNvPr id="0" name=""/>
        <dsp:cNvSpPr/>
      </dsp:nvSpPr>
      <dsp:spPr>
        <a:xfrm>
          <a:off x="6124634" y="1265791"/>
          <a:ext cx="1802420" cy="18024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b="1" kern="1200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Flexibi-lidad</a:t>
          </a:r>
          <a:endParaRPr lang="es-MX" sz="24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388592" y="1529749"/>
        <a:ext cx="1274504" cy="1274504"/>
      </dsp:txXfrm>
    </dsp:sp>
    <dsp:sp modelId="{F6B88241-D888-430C-965E-0E10EB860BD4}">
      <dsp:nvSpPr>
        <dsp:cNvPr id="0" name=""/>
        <dsp:cNvSpPr/>
      </dsp:nvSpPr>
      <dsp:spPr>
        <a:xfrm rot="1766286">
          <a:off x="6157376" y="3894196"/>
          <a:ext cx="99759" cy="6128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2600" kern="1200"/>
        </a:p>
      </dsp:txBody>
      <dsp:txXfrm>
        <a:off x="6159308" y="4009405"/>
        <a:ext cx="69831" cy="367694"/>
      </dsp:txXfrm>
    </dsp:sp>
    <dsp:sp modelId="{3CFB6536-60F8-4655-98B8-FECDF4882439}">
      <dsp:nvSpPr>
        <dsp:cNvPr id="0" name=""/>
        <dsp:cNvSpPr/>
      </dsp:nvSpPr>
      <dsp:spPr>
        <a:xfrm>
          <a:off x="6141905" y="3792582"/>
          <a:ext cx="2051226" cy="18998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Proceso </a:t>
          </a:r>
          <a:r>
            <a:rPr lang="es-MX" sz="2400" b="1" kern="1200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compar-tido</a:t>
          </a:r>
          <a:endParaRPr lang="es-MX" sz="24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442300" y="4070815"/>
        <a:ext cx="1450436" cy="1343429"/>
      </dsp:txXfrm>
    </dsp:sp>
    <dsp:sp modelId="{7F53506E-E8A4-4A75-A39F-CF4FD036D212}">
      <dsp:nvSpPr>
        <dsp:cNvPr id="0" name=""/>
        <dsp:cNvSpPr/>
      </dsp:nvSpPr>
      <dsp:spPr>
        <a:xfrm rot="5400000">
          <a:off x="4781112" y="4630936"/>
          <a:ext cx="117772" cy="6128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2600" kern="1200"/>
        </a:p>
      </dsp:txBody>
      <dsp:txXfrm>
        <a:off x="4798778" y="4735834"/>
        <a:ext cx="82440" cy="367694"/>
      </dsp:txXfrm>
    </dsp:sp>
    <dsp:sp modelId="{B61A671B-6A4B-4B71-8742-0A255CDECCBD}">
      <dsp:nvSpPr>
        <dsp:cNvPr id="0" name=""/>
        <dsp:cNvSpPr/>
      </dsp:nvSpPr>
      <dsp:spPr>
        <a:xfrm>
          <a:off x="3938788" y="5051787"/>
          <a:ext cx="1802420" cy="18024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b="1" kern="1200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Perma-nencia</a:t>
          </a:r>
          <a:endParaRPr lang="es-MX" sz="24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202746" y="5315745"/>
        <a:ext cx="1274504" cy="1274504"/>
      </dsp:txXfrm>
    </dsp:sp>
    <dsp:sp modelId="{826B5CD3-4771-487F-A444-B9B0B5265A07}">
      <dsp:nvSpPr>
        <dsp:cNvPr id="0" name=""/>
        <dsp:cNvSpPr/>
      </dsp:nvSpPr>
      <dsp:spPr>
        <a:xfrm rot="9000000">
          <a:off x="3460879" y="3896629"/>
          <a:ext cx="76881" cy="6128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2600" kern="1200"/>
        </a:p>
      </dsp:txBody>
      <dsp:txXfrm rot="10800000">
        <a:off x="3482398" y="4013427"/>
        <a:ext cx="53817" cy="367694"/>
      </dsp:txXfrm>
    </dsp:sp>
    <dsp:sp modelId="{5091C94D-0DAB-407F-9934-E1D67B6F00D5}">
      <dsp:nvSpPr>
        <dsp:cNvPr id="0" name=""/>
        <dsp:cNvSpPr/>
      </dsp:nvSpPr>
      <dsp:spPr>
        <a:xfrm>
          <a:off x="1752942" y="3789788"/>
          <a:ext cx="1802420" cy="18024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b="1" kern="1200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Evalua-ble</a:t>
          </a:r>
          <a:endParaRPr lang="es-MX" sz="24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016900" y="4053746"/>
        <a:ext cx="1274504" cy="1274504"/>
      </dsp:txXfrm>
    </dsp:sp>
    <dsp:sp modelId="{CE995AF5-37C5-4CB7-8B07-D5C4B38CA99A}">
      <dsp:nvSpPr>
        <dsp:cNvPr id="0" name=""/>
        <dsp:cNvSpPr/>
      </dsp:nvSpPr>
      <dsp:spPr>
        <a:xfrm rot="12600000">
          <a:off x="3460879" y="2348547"/>
          <a:ext cx="76881" cy="6128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2600" kern="1200"/>
        </a:p>
      </dsp:txBody>
      <dsp:txXfrm rot="10800000">
        <a:off x="3482398" y="2476877"/>
        <a:ext cx="53817" cy="367694"/>
      </dsp:txXfrm>
    </dsp:sp>
    <dsp:sp modelId="{BAEDC8DB-894B-4B6A-935A-2908E7939D51}">
      <dsp:nvSpPr>
        <dsp:cNvPr id="0" name=""/>
        <dsp:cNvSpPr/>
      </dsp:nvSpPr>
      <dsp:spPr>
        <a:xfrm>
          <a:off x="1752942" y="1265791"/>
          <a:ext cx="1802420" cy="18024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b="1" kern="1200" dirty="0" err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Cohe-rencia</a:t>
          </a:r>
          <a:endParaRPr lang="es-MX" sz="24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016900" y="1529749"/>
        <a:ext cx="1274504" cy="12745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A3E7F0-0098-4C22-9454-1CAA78E03718}">
      <dsp:nvSpPr>
        <dsp:cNvPr id="0" name=""/>
        <dsp:cNvSpPr/>
      </dsp:nvSpPr>
      <dsp:spPr>
        <a:xfrm>
          <a:off x="2952142" y="982799"/>
          <a:ext cx="3067241" cy="291243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/>
            <a:t>Modelo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/>
            <a:t>Creciendo juntos</a:t>
          </a:r>
        </a:p>
      </dsp:txBody>
      <dsp:txXfrm>
        <a:off x="3401329" y="1409314"/>
        <a:ext cx="2168867" cy="2059400"/>
      </dsp:txXfrm>
    </dsp:sp>
    <dsp:sp modelId="{4466D677-24C3-4454-B20B-5B6E059A9B12}">
      <dsp:nvSpPr>
        <dsp:cNvPr id="0" name=""/>
        <dsp:cNvSpPr/>
      </dsp:nvSpPr>
      <dsp:spPr>
        <a:xfrm>
          <a:off x="3000129" y="8776"/>
          <a:ext cx="2893998" cy="149182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/>
            <a:t>Guarderías y pre escolar</a:t>
          </a:r>
        </a:p>
      </dsp:txBody>
      <dsp:txXfrm>
        <a:off x="3423945" y="227249"/>
        <a:ext cx="2046366" cy="1054879"/>
      </dsp:txXfrm>
    </dsp:sp>
    <dsp:sp modelId="{A48F84E4-5E97-4179-91EF-4600702D76E3}">
      <dsp:nvSpPr>
        <dsp:cNvPr id="0" name=""/>
        <dsp:cNvSpPr/>
      </dsp:nvSpPr>
      <dsp:spPr>
        <a:xfrm>
          <a:off x="5189205" y="896327"/>
          <a:ext cx="2967392" cy="132681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/>
            <a:t>Primarias y Secundarias</a:t>
          </a:r>
        </a:p>
      </dsp:txBody>
      <dsp:txXfrm>
        <a:off x="5623769" y="1090635"/>
        <a:ext cx="2098264" cy="938203"/>
      </dsp:txXfrm>
    </dsp:sp>
    <dsp:sp modelId="{7154DAC7-7819-4800-9E0B-89850AC7631B}">
      <dsp:nvSpPr>
        <dsp:cNvPr id="0" name=""/>
        <dsp:cNvSpPr/>
      </dsp:nvSpPr>
      <dsp:spPr>
        <a:xfrm>
          <a:off x="5352029" y="2254221"/>
          <a:ext cx="3334641" cy="133273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/>
            <a:t>Bachilleratos</a:t>
          </a:r>
        </a:p>
      </dsp:txBody>
      <dsp:txXfrm>
        <a:off x="5840376" y="2449396"/>
        <a:ext cx="2357947" cy="942387"/>
      </dsp:txXfrm>
    </dsp:sp>
    <dsp:sp modelId="{67CCB6BC-671A-4E27-BABB-A7C68166F872}">
      <dsp:nvSpPr>
        <dsp:cNvPr id="0" name=""/>
        <dsp:cNvSpPr/>
      </dsp:nvSpPr>
      <dsp:spPr>
        <a:xfrm>
          <a:off x="4618771" y="3276797"/>
          <a:ext cx="3462237" cy="134649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/>
            <a:t>Docentes, Directivos y Orientadores</a:t>
          </a:r>
        </a:p>
      </dsp:txBody>
      <dsp:txXfrm>
        <a:off x="5125804" y="3473986"/>
        <a:ext cx="2448171" cy="952112"/>
      </dsp:txXfrm>
    </dsp:sp>
    <dsp:sp modelId="{919A2CBC-9884-44D6-B314-AE95974449B1}">
      <dsp:nvSpPr>
        <dsp:cNvPr id="0" name=""/>
        <dsp:cNvSpPr/>
      </dsp:nvSpPr>
      <dsp:spPr>
        <a:xfrm>
          <a:off x="337738" y="2122156"/>
          <a:ext cx="3383393" cy="136498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/>
            <a:t>Residencias de día y Centros comunitarios</a:t>
          </a:r>
        </a:p>
      </dsp:txBody>
      <dsp:txXfrm>
        <a:off x="833224" y="2322054"/>
        <a:ext cx="2392421" cy="965193"/>
      </dsp:txXfrm>
    </dsp:sp>
    <dsp:sp modelId="{10E0E809-850F-45F8-AF52-D1DEB054C8FB}">
      <dsp:nvSpPr>
        <dsp:cNvPr id="0" name=""/>
        <dsp:cNvSpPr/>
      </dsp:nvSpPr>
      <dsp:spPr>
        <a:xfrm>
          <a:off x="595464" y="799076"/>
          <a:ext cx="3014131" cy="133273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/>
            <a:t>Familias</a:t>
          </a:r>
        </a:p>
      </dsp:txBody>
      <dsp:txXfrm>
        <a:off x="1036873" y="994251"/>
        <a:ext cx="2131313" cy="94238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C4D4AF-7359-41DC-BC6C-B85EEB3D26DF}">
      <dsp:nvSpPr>
        <dsp:cNvPr id="0" name=""/>
        <dsp:cNvSpPr/>
      </dsp:nvSpPr>
      <dsp:spPr>
        <a:xfrm>
          <a:off x="1246578" y="0"/>
          <a:ext cx="4727635" cy="470512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2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F707B5-56CB-43AA-8BBC-26198645A029}">
      <dsp:nvSpPr>
        <dsp:cNvPr id="0" name=""/>
        <dsp:cNvSpPr/>
      </dsp:nvSpPr>
      <dsp:spPr>
        <a:xfrm>
          <a:off x="2448272" y="2572305"/>
          <a:ext cx="195733" cy="195733"/>
        </a:xfrm>
        <a:prstGeom prst="ellipse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112A2C-249E-40B7-A440-9A948513E892}">
      <dsp:nvSpPr>
        <dsp:cNvPr id="0" name=""/>
        <dsp:cNvSpPr/>
      </dsp:nvSpPr>
      <dsp:spPr>
        <a:xfrm>
          <a:off x="1296146" y="2808203"/>
          <a:ext cx="2988042" cy="13597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715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Destrezas + Conocimientos + Actitudes</a:t>
          </a:r>
        </a:p>
      </dsp:txBody>
      <dsp:txXfrm>
        <a:off x="1296146" y="2808203"/>
        <a:ext cx="2988042" cy="1359781"/>
      </dsp:txXfrm>
    </dsp:sp>
    <dsp:sp modelId="{C0488D78-2D73-40F5-B4E9-9209F4020FA6}">
      <dsp:nvSpPr>
        <dsp:cNvPr id="0" name=""/>
        <dsp:cNvSpPr/>
      </dsp:nvSpPr>
      <dsp:spPr>
        <a:xfrm>
          <a:off x="2376262" y="2419285"/>
          <a:ext cx="353825" cy="353825"/>
        </a:xfrm>
        <a:prstGeom prst="ellipse">
          <a:avLst/>
        </a:prstGeom>
        <a:solidFill>
          <a:schemeClr val="accent2">
            <a:shade val="50000"/>
            <a:hueOff val="-502691"/>
            <a:satOff val="-10641"/>
            <a:lumOff val="34016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12DFC3-97B2-4CAC-ACEA-5899B60A6D59}">
      <dsp:nvSpPr>
        <dsp:cNvPr id="0" name=""/>
        <dsp:cNvSpPr/>
      </dsp:nvSpPr>
      <dsp:spPr>
        <a:xfrm>
          <a:off x="3240360" y="1493303"/>
          <a:ext cx="3148926" cy="25595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7485" tIns="0" rIns="0" bIns="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Aprendizajes y Habilidades</a:t>
          </a:r>
        </a:p>
      </dsp:txBody>
      <dsp:txXfrm>
        <a:off x="3240360" y="1493303"/>
        <a:ext cx="3148926" cy="2559588"/>
      </dsp:txXfrm>
    </dsp:sp>
    <dsp:sp modelId="{09F584FE-E1E0-4F89-BDB2-1B2B17310877}">
      <dsp:nvSpPr>
        <dsp:cNvPr id="0" name=""/>
        <dsp:cNvSpPr/>
      </dsp:nvSpPr>
      <dsp:spPr>
        <a:xfrm>
          <a:off x="4392488" y="974170"/>
          <a:ext cx="489333" cy="489333"/>
        </a:xfrm>
        <a:prstGeom prst="ellipse">
          <a:avLst/>
        </a:prstGeom>
        <a:solidFill>
          <a:schemeClr val="accent2">
            <a:shade val="50000"/>
            <a:hueOff val="-502691"/>
            <a:satOff val="-10641"/>
            <a:lumOff val="34016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262000-8A14-415F-995C-91FA612794EA}">
      <dsp:nvSpPr>
        <dsp:cNvPr id="0" name=""/>
        <dsp:cNvSpPr/>
      </dsp:nvSpPr>
      <dsp:spPr>
        <a:xfrm>
          <a:off x="4346041" y="0"/>
          <a:ext cx="3386299" cy="3270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9287" tIns="0" rIns="0" bIns="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3200" kern="1200" dirty="0"/>
        </a:p>
      </dsp:txBody>
      <dsp:txXfrm>
        <a:off x="4346041" y="0"/>
        <a:ext cx="3386299" cy="327006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DBE7A1-5D80-43B2-8170-909F7B5C8341}">
      <dsp:nvSpPr>
        <dsp:cNvPr id="0" name=""/>
        <dsp:cNvSpPr/>
      </dsp:nvSpPr>
      <dsp:spPr>
        <a:xfrm>
          <a:off x="936950" y="0"/>
          <a:ext cx="5941058" cy="5941058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51D43F-7D78-4DE2-B923-F208B86308D5}">
      <dsp:nvSpPr>
        <dsp:cNvPr id="0" name=""/>
        <dsp:cNvSpPr/>
      </dsp:nvSpPr>
      <dsp:spPr>
        <a:xfrm>
          <a:off x="3907479" y="597296"/>
          <a:ext cx="3861687" cy="140635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/>
            <a:t>Incorpora a todos los grupos de la comunidad</a:t>
          </a:r>
        </a:p>
      </dsp:txBody>
      <dsp:txXfrm>
        <a:off x="3976132" y="665949"/>
        <a:ext cx="3724381" cy="1269053"/>
      </dsp:txXfrm>
    </dsp:sp>
    <dsp:sp modelId="{8D6A2214-C95D-40EE-B8EE-9A264DD5C4E0}">
      <dsp:nvSpPr>
        <dsp:cNvPr id="0" name=""/>
        <dsp:cNvSpPr/>
      </dsp:nvSpPr>
      <dsp:spPr>
        <a:xfrm>
          <a:off x="3907479" y="2179451"/>
          <a:ext cx="3861687" cy="140635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/>
            <a:t>Conoce e integra los recursos y logros de la comunidad  </a:t>
          </a:r>
        </a:p>
      </dsp:txBody>
      <dsp:txXfrm>
        <a:off x="3976132" y="2248104"/>
        <a:ext cx="3724381" cy="1269053"/>
      </dsp:txXfrm>
    </dsp:sp>
    <dsp:sp modelId="{88F51DED-EADA-46A5-BEB7-EB14B006F057}">
      <dsp:nvSpPr>
        <dsp:cNvPr id="0" name=""/>
        <dsp:cNvSpPr/>
      </dsp:nvSpPr>
      <dsp:spPr>
        <a:xfrm>
          <a:off x="3907479" y="3761606"/>
          <a:ext cx="3861687" cy="140635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/>
            <a:t>Tiene en cuenta las necesidades y </a:t>
          </a:r>
          <a:r>
            <a:rPr lang="es-MX" sz="2400" kern="1200" dirty="0" err="1"/>
            <a:t>expec-tativas</a:t>
          </a:r>
          <a:r>
            <a:rPr lang="es-MX" sz="2400" kern="1200" dirty="0"/>
            <a:t> percibidas por los participantes</a:t>
          </a:r>
        </a:p>
      </dsp:txBody>
      <dsp:txXfrm>
        <a:off x="3976132" y="3830259"/>
        <a:ext cx="3724381" cy="126905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493879-6FA6-40E4-AF9D-2A537DCA5363}">
      <dsp:nvSpPr>
        <dsp:cNvPr id="0" name=""/>
        <dsp:cNvSpPr/>
      </dsp:nvSpPr>
      <dsp:spPr>
        <a:xfrm>
          <a:off x="3797087" y="-29337"/>
          <a:ext cx="2276343" cy="20752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Formación académica</a:t>
          </a:r>
        </a:p>
      </dsp:txBody>
      <dsp:txXfrm>
        <a:off x="4130450" y="274579"/>
        <a:ext cx="1609617" cy="1467438"/>
      </dsp:txXfrm>
    </dsp:sp>
    <dsp:sp modelId="{C30DE7EF-6D9A-4539-8E10-0806659B51CB}">
      <dsp:nvSpPr>
        <dsp:cNvPr id="0" name=""/>
        <dsp:cNvSpPr/>
      </dsp:nvSpPr>
      <dsp:spPr>
        <a:xfrm rot="2160000">
          <a:off x="5942027" y="1565921"/>
          <a:ext cx="485493" cy="7004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2900" kern="1200"/>
        </a:p>
      </dsp:txBody>
      <dsp:txXfrm>
        <a:off x="5955935" y="1663197"/>
        <a:ext cx="339845" cy="420241"/>
      </dsp:txXfrm>
    </dsp:sp>
    <dsp:sp modelId="{AA03CCFA-4F65-4A77-B153-140A71687640}">
      <dsp:nvSpPr>
        <dsp:cNvPr id="0" name=""/>
        <dsp:cNvSpPr/>
      </dsp:nvSpPr>
      <dsp:spPr>
        <a:xfrm>
          <a:off x="6300705" y="1826435"/>
          <a:ext cx="2311457" cy="20272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 rotWithShape="0">
                  <a:srgbClr val="000000">
                    <a:alpha val="43000"/>
                  </a:srgbClr>
                </a:outerShdw>
              </a:effectLst>
              <a:latin typeface="+mn-lt"/>
            </a:rPr>
            <a:t>Orientación y apoyos</a:t>
          </a:r>
          <a:endParaRPr lang="es-MX" sz="2000" b="1" kern="1200" dirty="0"/>
        </a:p>
      </dsp:txBody>
      <dsp:txXfrm>
        <a:off x="6639210" y="2123313"/>
        <a:ext cx="1634447" cy="1433451"/>
      </dsp:txXfrm>
    </dsp:sp>
    <dsp:sp modelId="{CC695D51-8FA7-41C4-AB5F-AA1041F4017C}">
      <dsp:nvSpPr>
        <dsp:cNvPr id="0" name=""/>
        <dsp:cNvSpPr/>
      </dsp:nvSpPr>
      <dsp:spPr>
        <a:xfrm rot="6480000">
          <a:off x="6732802" y="3917032"/>
          <a:ext cx="519814" cy="7004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2900" kern="1200"/>
        </a:p>
      </dsp:txBody>
      <dsp:txXfrm rot="10800000">
        <a:off x="6834869" y="3982957"/>
        <a:ext cx="363870" cy="420241"/>
      </dsp:txXfrm>
    </dsp:sp>
    <dsp:sp modelId="{CC6C8E5A-79B5-468B-A56B-0E566E61551C}">
      <dsp:nvSpPr>
        <dsp:cNvPr id="0" name=""/>
        <dsp:cNvSpPr/>
      </dsp:nvSpPr>
      <dsp:spPr>
        <a:xfrm>
          <a:off x="5297431" y="4701244"/>
          <a:ext cx="2391998" cy="22052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Extra curriculares</a:t>
          </a:r>
        </a:p>
      </dsp:txBody>
      <dsp:txXfrm>
        <a:off x="5647731" y="5024192"/>
        <a:ext cx="1691398" cy="1559328"/>
      </dsp:txXfrm>
    </dsp:sp>
    <dsp:sp modelId="{5C58731F-BAB6-4F90-8C3E-961FD1D1E614}">
      <dsp:nvSpPr>
        <dsp:cNvPr id="0" name=""/>
        <dsp:cNvSpPr/>
      </dsp:nvSpPr>
      <dsp:spPr>
        <a:xfrm rot="10800000">
          <a:off x="4635400" y="5453655"/>
          <a:ext cx="467835" cy="7004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2900" kern="1200"/>
        </a:p>
      </dsp:txBody>
      <dsp:txXfrm rot="10800000">
        <a:off x="4775750" y="5593736"/>
        <a:ext cx="327485" cy="420241"/>
      </dsp:txXfrm>
    </dsp:sp>
    <dsp:sp modelId="{5E814ED5-2C42-4449-A409-C5985AAFBEC9}">
      <dsp:nvSpPr>
        <dsp:cNvPr id="0" name=""/>
        <dsp:cNvSpPr/>
      </dsp:nvSpPr>
      <dsp:spPr>
        <a:xfrm>
          <a:off x="2339452" y="4766221"/>
          <a:ext cx="2075270" cy="20752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Eventos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y ferias</a:t>
          </a:r>
          <a:endParaRPr lang="es-MX" sz="2000" b="1" kern="1200" dirty="0"/>
        </a:p>
      </dsp:txBody>
      <dsp:txXfrm>
        <a:off x="2643368" y="5070137"/>
        <a:ext cx="1467438" cy="1467438"/>
      </dsp:txXfrm>
    </dsp:sp>
    <dsp:sp modelId="{C309764F-F88E-41EE-A41B-BF88C37B8D74}">
      <dsp:nvSpPr>
        <dsp:cNvPr id="0" name=""/>
        <dsp:cNvSpPr/>
      </dsp:nvSpPr>
      <dsp:spPr>
        <a:xfrm rot="15120000">
          <a:off x="2624527" y="3986597"/>
          <a:ext cx="551768" cy="7004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2900" kern="1200"/>
        </a:p>
      </dsp:txBody>
      <dsp:txXfrm rot="10800000">
        <a:off x="2732868" y="4205392"/>
        <a:ext cx="386238" cy="420241"/>
      </dsp:txXfrm>
    </dsp:sp>
    <dsp:sp modelId="{546FC68F-B918-470E-998C-6C13AA4AF7EA}">
      <dsp:nvSpPr>
        <dsp:cNvPr id="0" name=""/>
        <dsp:cNvSpPr/>
      </dsp:nvSpPr>
      <dsp:spPr>
        <a:xfrm>
          <a:off x="1376449" y="1802403"/>
          <a:ext cx="2075270" cy="20752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900" b="1" kern="120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 rotWithShape="0">
                  <a:srgbClr val="000000">
                    <a:alpha val="43000"/>
                  </a:srgbClr>
                </a:outerShdw>
              </a:effectLst>
              <a:latin typeface="+mn-lt"/>
            </a:rPr>
            <a:t>Actividades </a:t>
          </a:r>
          <a:r>
            <a:rPr lang="es-MX" sz="2000" b="1" kern="120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 rotWithShape="0">
                  <a:srgbClr val="000000">
                    <a:alpha val="43000"/>
                  </a:srgbClr>
                </a:outerShdw>
              </a:effectLst>
              <a:latin typeface="+mn-lt"/>
            </a:rPr>
            <a:t>específicas</a:t>
          </a:r>
          <a:endParaRPr lang="es-MX" sz="1900" b="1" kern="1200" dirty="0"/>
        </a:p>
      </dsp:txBody>
      <dsp:txXfrm>
        <a:off x="1680365" y="2106319"/>
        <a:ext cx="1467438" cy="1467438"/>
      </dsp:txXfrm>
    </dsp:sp>
    <dsp:sp modelId="{3E0DB6D9-4DD2-41F3-8774-4F4FEA31C4AA}">
      <dsp:nvSpPr>
        <dsp:cNvPr id="0" name=""/>
        <dsp:cNvSpPr/>
      </dsp:nvSpPr>
      <dsp:spPr>
        <a:xfrm rot="19440000">
          <a:off x="3378183" y="1600984"/>
          <a:ext cx="518602" cy="7004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2900" kern="1200"/>
        </a:p>
      </dsp:txBody>
      <dsp:txXfrm>
        <a:off x="3393040" y="1786789"/>
        <a:ext cx="363021" cy="42024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22D700-2069-4F28-B17B-059309B1B0C9}">
      <dsp:nvSpPr>
        <dsp:cNvPr id="0" name=""/>
        <dsp:cNvSpPr/>
      </dsp:nvSpPr>
      <dsp:spPr>
        <a:xfrm>
          <a:off x="2903698" y="58656"/>
          <a:ext cx="3050114" cy="305011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31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MX" sz="2400" kern="1200" dirty="0"/>
        </a:p>
      </dsp:txBody>
      <dsp:txXfrm>
        <a:off x="3255635" y="469248"/>
        <a:ext cx="2346242" cy="967824"/>
      </dsp:txXfrm>
    </dsp:sp>
    <dsp:sp modelId="{BBDD3BAA-67BA-4BD9-A82B-71251766AD79}">
      <dsp:nvSpPr>
        <dsp:cNvPr id="0" name=""/>
        <dsp:cNvSpPr/>
      </dsp:nvSpPr>
      <dsp:spPr>
        <a:xfrm>
          <a:off x="4075377" y="1407745"/>
          <a:ext cx="3404934" cy="305011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b="1" kern="120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Familias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MX" sz="2400" kern="1200" dirty="0"/>
        </a:p>
      </dsp:txBody>
      <dsp:txXfrm>
        <a:off x="5908804" y="1759681"/>
        <a:ext cx="1309590" cy="2346242"/>
      </dsp:txXfrm>
    </dsp:sp>
    <dsp:sp modelId="{36EA6F3C-23CD-4C43-8E07-6D8078D63F38}">
      <dsp:nvSpPr>
        <dsp:cNvPr id="0" name=""/>
        <dsp:cNvSpPr/>
      </dsp:nvSpPr>
      <dsp:spPr>
        <a:xfrm>
          <a:off x="2903698" y="2756834"/>
          <a:ext cx="3050114" cy="305011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b="1" kern="120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Apoyo y administración</a:t>
          </a:r>
        </a:p>
      </dsp:txBody>
      <dsp:txXfrm>
        <a:off x="3255635" y="4428531"/>
        <a:ext cx="2346242" cy="967824"/>
      </dsp:txXfrm>
    </dsp:sp>
    <dsp:sp modelId="{F81F388B-54D5-408D-B5CA-324DAE9BD7E7}">
      <dsp:nvSpPr>
        <dsp:cNvPr id="0" name=""/>
        <dsp:cNvSpPr/>
      </dsp:nvSpPr>
      <dsp:spPr>
        <a:xfrm>
          <a:off x="1520463" y="1407745"/>
          <a:ext cx="3118406" cy="305011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2000" b="1" kern="1200" dirty="0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760341" y="1759681"/>
        <a:ext cx="1199387" cy="234624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1C0D09-33F7-4D22-B628-0AF945DF7F13}">
      <dsp:nvSpPr>
        <dsp:cNvPr id="0" name=""/>
        <dsp:cNvSpPr/>
      </dsp:nvSpPr>
      <dsp:spPr>
        <a:xfrm rot="5400000">
          <a:off x="371628" y="2500927"/>
          <a:ext cx="1118810" cy="186167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3C8597-DEDC-49EE-8AE9-A6FC97D4D786}">
      <dsp:nvSpPr>
        <dsp:cNvPr id="0" name=""/>
        <dsp:cNvSpPr/>
      </dsp:nvSpPr>
      <dsp:spPr>
        <a:xfrm>
          <a:off x="62522" y="3034892"/>
          <a:ext cx="1925428" cy="1517810"/>
        </a:xfrm>
        <a:prstGeom prst="rect">
          <a:avLst/>
        </a:prstGeom>
        <a:solidFill>
          <a:schemeClr val="tx2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>
              <a:solidFill>
                <a:sysClr val="windowText" lastClr="000000"/>
              </a:solidFill>
            </a:rPr>
            <a:t>1. Diagnóstico inicial</a:t>
          </a:r>
        </a:p>
      </dsp:txBody>
      <dsp:txXfrm>
        <a:off x="62522" y="3034892"/>
        <a:ext cx="1925428" cy="1517810"/>
      </dsp:txXfrm>
    </dsp:sp>
    <dsp:sp modelId="{471A6C8B-1B8A-4281-87E8-FEA86F7AFC3E}">
      <dsp:nvSpPr>
        <dsp:cNvPr id="0" name=""/>
        <dsp:cNvSpPr/>
      </dsp:nvSpPr>
      <dsp:spPr>
        <a:xfrm>
          <a:off x="1548483" y="2363869"/>
          <a:ext cx="317119" cy="317119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3254C6-7C09-455B-AFBE-5E35902B7206}">
      <dsp:nvSpPr>
        <dsp:cNvPr id="0" name=""/>
        <dsp:cNvSpPr/>
      </dsp:nvSpPr>
      <dsp:spPr>
        <a:xfrm rot="5400000">
          <a:off x="2551521" y="1991786"/>
          <a:ext cx="1118810" cy="186167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D382B5-3BC5-4CA6-93BA-5291008158D9}">
      <dsp:nvSpPr>
        <dsp:cNvPr id="0" name=""/>
        <dsp:cNvSpPr/>
      </dsp:nvSpPr>
      <dsp:spPr>
        <a:xfrm>
          <a:off x="2221111" y="2548026"/>
          <a:ext cx="1968035" cy="1473259"/>
        </a:xfrm>
        <a:prstGeom prst="rect">
          <a:avLst/>
        </a:prstGeom>
        <a:solidFill>
          <a:schemeClr val="tx2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>
              <a:solidFill>
                <a:sysClr val="windowText" lastClr="000000"/>
              </a:solidFill>
            </a:rPr>
            <a:t>2. Elaboración de apoyos</a:t>
          </a:r>
        </a:p>
      </dsp:txBody>
      <dsp:txXfrm>
        <a:off x="2221111" y="2548026"/>
        <a:ext cx="1968035" cy="1473259"/>
      </dsp:txXfrm>
    </dsp:sp>
    <dsp:sp modelId="{4A1B0882-D2FF-4F43-A97F-C797196E163F}">
      <dsp:nvSpPr>
        <dsp:cNvPr id="0" name=""/>
        <dsp:cNvSpPr/>
      </dsp:nvSpPr>
      <dsp:spPr>
        <a:xfrm>
          <a:off x="3728376" y="1854727"/>
          <a:ext cx="317119" cy="317119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0D21FB-7CA6-4AD6-A1A8-5C94A968CF4A}">
      <dsp:nvSpPr>
        <dsp:cNvPr id="0" name=""/>
        <dsp:cNvSpPr/>
      </dsp:nvSpPr>
      <dsp:spPr>
        <a:xfrm rot="5400000">
          <a:off x="4792729" y="1435928"/>
          <a:ext cx="1118810" cy="186167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66FF17-6C94-426A-8124-CFD5586C92D8}">
      <dsp:nvSpPr>
        <dsp:cNvPr id="0" name=""/>
        <dsp:cNvSpPr/>
      </dsp:nvSpPr>
      <dsp:spPr>
        <a:xfrm>
          <a:off x="4359980" y="1945451"/>
          <a:ext cx="2172714" cy="1566693"/>
        </a:xfrm>
        <a:prstGeom prst="rect">
          <a:avLst/>
        </a:prstGeom>
        <a:solidFill>
          <a:schemeClr val="tx2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>
              <a:solidFill>
                <a:sysClr val="windowText" lastClr="000000"/>
              </a:solidFill>
            </a:rPr>
            <a:t>3. Capacitación en la operación</a:t>
          </a:r>
        </a:p>
      </dsp:txBody>
      <dsp:txXfrm>
        <a:off x="4359980" y="1945451"/>
        <a:ext cx="2172714" cy="1566693"/>
      </dsp:txXfrm>
    </dsp:sp>
    <dsp:sp modelId="{769CEA5E-8E36-4C4D-A0C5-B7A7C3E64ACA}">
      <dsp:nvSpPr>
        <dsp:cNvPr id="0" name=""/>
        <dsp:cNvSpPr/>
      </dsp:nvSpPr>
      <dsp:spPr>
        <a:xfrm>
          <a:off x="5969584" y="1298869"/>
          <a:ext cx="317119" cy="317119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D5C20A-1531-47A4-B57D-D50A318D68E3}">
      <dsp:nvSpPr>
        <dsp:cNvPr id="0" name=""/>
        <dsp:cNvSpPr/>
      </dsp:nvSpPr>
      <dsp:spPr>
        <a:xfrm rot="5400000">
          <a:off x="6962697" y="886213"/>
          <a:ext cx="1118810" cy="186167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7CB2BD-2DFA-4D6E-BA9A-356EB645D057}">
      <dsp:nvSpPr>
        <dsp:cNvPr id="0" name=""/>
        <dsp:cNvSpPr/>
      </dsp:nvSpPr>
      <dsp:spPr>
        <a:xfrm>
          <a:off x="6539873" y="1401880"/>
          <a:ext cx="2152865" cy="1554406"/>
        </a:xfrm>
        <a:prstGeom prst="rect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>
              <a:solidFill>
                <a:sysClr val="windowText" lastClr="000000"/>
              </a:solidFill>
            </a:rPr>
            <a:t>4.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>
              <a:solidFill>
                <a:sysClr val="windowText" lastClr="000000"/>
              </a:solidFill>
            </a:rPr>
            <a:t>Asesoría en implantación </a:t>
          </a:r>
        </a:p>
      </dsp:txBody>
      <dsp:txXfrm>
        <a:off x="6539873" y="1401880"/>
        <a:ext cx="2152865" cy="1554406"/>
      </dsp:txXfrm>
    </dsp:sp>
    <dsp:sp modelId="{0BAC44E1-EEBC-4A53-A7EA-C5AE1E3253EA}">
      <dsp:nvSpPr>
        <dsp:cNvPr id="0" name=""/>
        <dsp:cNvSpPr/>
      </dsp:nvSpPr>
      <dsp:spPr>
        <a:xfrm>
          <a:off x="8139552" y="749155"/>
          <a:ext cx="317119" cy="317119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CA035A-45DF-4D89-97F7-CAE61947192C}">
      <dsp:nvSpPr>
        <dsp:cNvPr id="0" name=""/>
        <dsp:cNvSpPr/>
      </dsp:nvSpPr>
      <dsp:spPr>
        <a:xfrm rot="5400000">
          <a:off x="9091197" y="377072"/>
          <a:ext cx="1118810" cy="186167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7950F3-9688-49D8-9DA5-15561FB0C48E}">
      <dsp:nvSpPr>
        <dsp:cNvPr id="0" name=""/>
        <dsp:cNvSpPr/>
      </dsp:nvSpPr>
      <dsp:spPr>
        <a:xfrm>
          <a:off x="8741350" y="933312"/>
          <a:ext cx="2006910" cy="1473259"/>
        </a:xfrm>
        <a:prstGeom prst="rect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>
              <a:solidFill>
                <a:sysClr val="windowText" lastClr="000000"/>
              </a:solidFill>
            </a:rPr>
            <a:t>5.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>
              <a:solidFill>
                <a:sysClr val="windowText" lastClr="000000"/>
              </a:solidFill>
            </a:rPr>
            <a:t>Difusión, seguimiento y evaluación</a:t>
          </a:r>
        </a:p>
      </dsp:txBody>
      <dsp:txXfrm>
        <a:off x="8741350" y="933312"/>
        <a:ext cx="2006910" cy="147325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D660C3-67AA-426A-892F-BFC2E70D3A47}">
      <dsp:nvSpPr>
        <dsp:cNvPr id="0" name=""/>
        <dsp:cNvSpPr/>
      </dsp:nvSpPr>
      <dsp:spPr>
        <a:xfrm>
          <a:off x="984846" y="115924"/>
          <a:ext cx="3974229" cy="329956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000" b="1" kern="1200" dirty="0">
              <a:latin typeface="+mn-lt"/>
              <a:cs typeface="Arial" pitchFamily="34" charset="0"/>
            </a:rPr>
            <a:t>a. Proyectos de Sección y Colegio</a:t>
          </a:r>
        </a:p>
      </dsp:txBody>
      <dsp:txXfrm>
        <a:off x="1514743" y="693349"/>
        <a:ext cx="2914435" cy="1484805"/>
      </dsp:txXfrm>
    </dsp:sp>
    <dsp:sp modelId="{5BAB0E5F-4217-48CF-9DC1-46461B53681F}">
      <dsp:nvSpPr>
        <dsp:cNvPr id="0" name=""/>
        <dsp:cNvSpPr/>
      </dsp:nvSpPr>
      <dsp:spPr>
        <a:xfrm>
          <a:off x="2178706" y="2199711"/>
          <a:ext cx="3906126" cy="329956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000" b="1" kern="1200" dirty="0"/>
            <a:t>b. Proyectos de Grupo escolar</a:t>
          </a:r>
        </a:p>
      </dsp:txBody>
      <dsp:txXfrm>
        <a:off x="3373330" y="3052099"/>
        <a:ext cx="2343676" cy="1814762"/>
      </dsp:txXfrm>
    </dsp:sp>
    <dsp:sp modelId="{21A16B79-9A85-466D-A76A-240BAF6D67BC}">
      <dsp:nvSpPr>
        <dsp:cNvPr id="0" name=""/>
        <dsp:cNvSpPr/>
      </dsp:nvSpPr>
      <dsp:spPr>
        <a:xfrm>
          <a:off x="-159834" y="2130970"/>
          <a:ext cx="3820833" cy="329956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000" b="1" kern="1200" dirty="0"/>
            <a:t>c. Proyectos de Grupos infantiles y juveniles</a:t>
          </a:r>
        </a:p>
      </dsp:txBody>
      <dsp:txXfrm>
        <a:off x="199960" y="2983358"/>
        <a:ext cx="2292499" cy="18147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9461"/>
          </a:xfrm>
          <a:prstGeom prst="rect">
            <a:avLst/>
          </a:prstGeom>
        </p:spPr>
        <p:txBody>
          <a:bodyPr vert="horz" lIns="93763" tIns="46881" rIns="93763" bIns="46881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9461"/>
          </a:xfrm>
          <a:prstGeom prst="rect">
            <a:avLst/>
          </a:prstGeom>
        </p:spPr>
        <p:txBody>
          <a:bodyPr vert="horz" lIns="93763" tIns="46881" rIns="93763" bIns="46881" rtlCol="0"/>
          <a:lstStyle>
            <a:lvl1pPr algn="r">
              <a:defRPr sz="1200"/>
            </a:lvl1pPr>
          </a:lstStyle>
          <a:p>
            <a:fld id="{BCAE5EA3-AE9E-4892-B87B-FAB20FB13DBE}" type="datetimeFigureOut">
              <a:rPr lang="es-MX" smtClean="0"/>
              <a:t>19/04/2018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87265"/>
            <a:ext cx="3056414" cy="469460"/>
          </a:xfrm>
          <a:prstGeom prst="rect">
            <a:avLst/>
          </a:prstGeom>
        </p:spPr>
        <p:txBody>
          <a:bodyPr vert="horz" lIns="93763" tIns="46881" rIns="93763" bIns="46881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95217" y="8887265"/>
            <a:ext cx="3056414" cy="469460"/>
          </a:xfrm>
          <a:prstGeom prst="rect">
            <a:avLst/>
          </a:prstGeom>
        </p:spPr>
        <p:txBody>
          <a:bodyPr vert="horz" lIns="93763" tIns="46881" rIns="93763" bIns="46881" rtlCol="0" anchor="b"/>
          <a:lstStyle>
            <a:lvl1pPr algn="r">
              <a:defRPr sz="1200"/>
            </a:lvl1pPr>
          </a:lstStyle>
          <a:p>
            <a:fld id="{519E2D06-2ED5-4A3A-B73A-4FDC9A58CF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07899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4/19/2018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06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smtClean="0"/>
              <a:t>4/19/2018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229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smtClean="0"/>
              <a:t>4/19/2018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828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smtClean="0"/>
              <a:t>4/19/2018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66761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smtClean="0"/>
              <a:t>4/19/2018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8494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smtClean="0"/>
              <a:t>4/19/2018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9967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smtClean="0"/>
              <a:t>4/19/2018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2753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4/19/2018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0251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8E61D-D431-422C-9764-11DAFE33AB63}" type="datetimeFigureOut">
              <a:rPr lang="en-US" smtClean="0"/>
              <a:t>4/19/2018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109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4/19/2018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041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4/19/2018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843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4/19/2018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570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4/19/2018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155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4/19/2018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887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4/19/2018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932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4/19/2018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174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4/19/2018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2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4/19/2018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5982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diagramLayout" Target="../diagrams/layout6.xml"/><Relationship Id="rId7" Type="http://schemas.openxmlformats.org/officeDocument/2006/relationships/image" Target="../media/image7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diagramLayout" Target="../diagrams/layout7.xml"/><Relationship Id="rId7" Type="http://schemas.openxmlformats.org/officeDocument/2006/relationships/image" Target="../media/image7.jpe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diagramLayout" Target="../diagrams/layout8.xml"/><Relationship Id="rId7" Type="http://schemas.openxmlformats.org/officeDocument/2006/relationships/image" Target="../media/image7.jpe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diagramLayout" Target="../diagrams/layout9.xml"/><Relationship Id="rId7" Type="http://schemas.openxmlformats.org/officeDocument/2006/relationships/image" Target="../media/image7.jpe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diagramLayout" Target="../diagrams/layout10.xml"/><Relationship Id="rId7" Type="http://schemas.openxmlformats.org/officeDocument/2006/relationships/image" Target="../media/image7.jpe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diagramLayout" Target="../diagrams/layout11.xml"/><Relationship Id="rId7" Type="http://schemas.openxmlformats.org/officeDocument/2006/relationships/image" Target="../media/image7.jpe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diagramLayout" Target="../diagrams/layout1.xml"/><Relationship Id="rId7" Type="http://schemas.openxmlformats.org/officeDocument/2006/relationships/image" Target="../media/image7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diagramLayout" Target="../diagrams/layout2.xml"/><Relationship Id="rId7" Type="http://schemas.openxmlformats.org/officeDocument/2006/relationships/image" Target="../media/image7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diagramLayout" Target="../diagrams/layout3.xml"/><Relationship Id="rId7" Type="http://schemas.openxmlformats.org/officeDocument/2006/relationships/image" Target="../media/image7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diagramLayout" Target="../diagrams/layout4.xml"/><Relationship Id="rId7" Type="http://schemas.openxmlformats.org/officeDocument/2006/relationships/image" Target="../media/image8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diagramLayout" Target="../diagrams/layout5.xml"/><Relationship Id="rId7" Type="http://schemas.openxmlformats.org/officeDocument/2006/relationships/image" Target="../media/image7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05" y="57848"/>
            <a:ext cx="7898775" cy="697629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89397" y="3981413"/>
            <a:ext cx="8644152" cy="1373070"/>
          </a:xfrm>
        </p:spPr>
        <p:txBody>
          <a:bodyPr/>
          <a:lstStyle/>
          <a:p>
            <a:r>
              <a:rPr lang="es-MX" sz="5400" b="1" dirty="0">
                <a:solidFill>
                  <a:schemeClr val="bg1"/>
                </a:solidFill>
              </a:rPr>
              <a:t>Modelo </a:t>
            </a:r>
            <a:r>
              <a:rPr lang="es-MX" sz="5400" b="1" i="1" dirty="0">
                <a:solidFill>
                  <a:schemeClr val="bg1"/>
                </a:solidFill>
              </a:rPr>
              <a:t>Creciendo juntos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2515099"/>
            <a:ext cx="10191332" cy="861420"/>
          </a:xfrm>
        </p:spPr>
        <p:txBody>
          <a:bodyPr>
            <a:normAutofit fontScale="62500" lnSpcReduction="20000"/>
          </a:bodyPr>
          <a:lstStyle/>
          <a:p>
            <a:r>
              <a:rPr lang="es-MX" sz="4600" b="1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Centro de Respuestas Educativas y Comunitarias</a:t>
            </a:r>
            <a:r>
              <a:rPr lang="es-MX" sz="4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, A.C</a:t>
            </a:r>
            <a:r>
              <a:rPr lang="es-MX" sz="46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endParaRPr lang="es-MX" dirty="0"/>
          </a:p>
        </p:txBody>
      </p:sp>
      <p:sp>
        <p:nvSpPr>
          <p:cNvPr id="6" name="2 Subtítulo"/>
          <p:cNvSpPr txBox="1">
            <a:spLocks/>
          </p:cNvSpPr>
          <p:nvPr/>
        </p:nvSpPr>
        <p:spPr>
          <a:xfrm>
            <a:off x="8936312" y="2824980"/>
            <a:ext cx="2808312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Picture 2" descr="logo color copy 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2236" y="1051030"/>
            <a:ext cx="1610361" cy="1962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6768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1" y="753228"/>
            <a:ext cx="10294182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/>
              <a:t>		Se integra: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556095241"/>
              </p:ext>
            </p:extLst>
          </p:nvPr>
        </p:nvGraphicFramePr>
        <p:xfrm>
          <a:off x="1654498" y="0"/>
          <a:ext cx="9988612" cy="68771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logo color copy JPE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577" y="1012393"/>
            <a:ext cx="1092564" cy="133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n 6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798"/>
            <a:ext cx="1654498" cy="1380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3135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2144146" y="0"/>
            <a:ext cx="77724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Comunidad educativa</a:t>
            </a:r>
          </a:p>
        </p:txBody>
      </p:sp>
      <p:graphicFrame>
        <p:nvGraphicFramePr>
          <p:cNvPr id="3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3146145"/>
              </p:ext>
            </p:extLst>
          </p:nvPr>
        </p:nvGraphicFramePr>
        <p:xfrm>
          <a:off x="323528" y="875763"/>
          <a:ext cx="9000776" cy="58656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4 CuadroTexto"/>
          <p:cNvSpPr txBox="1"/>
          <p:nvPr/>
        </p:nvSpPr>
        <p:spPr>
          <a:xfrm>
            <a:off x="3419872" y="2060848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Estudiantes</a:t>
            </a:r>
          </a:p>
        </p:txBody>
      </p:sp>
      <p:sp>
        <p:nvSpPr>
          <p:cNvPr id="5" name="5 CuadroTexto"/>
          <p:cNvSpPr txBox="1"/>
          <p:nvPr/>
        </p:nvSpPr>
        <p:spPr>
          <a:xfrm>
            <a:off x="1907703" y="3573016"/>
            <a:ext cx="20847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Autoridades  y docentes</a:t>
            </a:r>
          </a:p>
        </p:txBody>
      </p:sp>
      <p:pic>
        <p:nvPicPr>
          <p:cNvPr id="8" name="Picture 2" descr="logo color copy JPE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577" y="1012393"/>
            <a:ext cx="1092564" cy="133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83134" cy="1751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635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s-ES_tradnl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Implementación</a:t>
            </a:r>
            <a:endParaRPr lang="es-ES_tradnl" sz="44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901873" y="2481909"/>
            <a:ext cx="1913211" cy="1676400"/>
          </a:xfrm>
          <a:prstGeom prst="rightArrowCallout">
            <a:avLst>
              <a:gd name="adj1" fmla="val 39292"/>
              <a:gd name="adj2" fmla="val 25287"/>
              <a:gd name="adj3" fmla="val 17528"/>
              <a:gd name="adj4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s-ES_tradnl" sz="1800" b="1" dirty="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     </a:t>
            </a:r>
            <a:r>
              <a:rPr lang="es-ES_tradnl" sz="2400" b="1" dirty="0">
                <a:solidFill>
                  <a:schemeClr val="bg2">
                    <a:lumMod val="50000"/>
                  </a:schemeClr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Diagnóstico 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s-ES_tradnl" sz="2400" b="1" dirty="0">
                <a:solidFill>
                  <a:schemeClr val="bg2">
                    <a:lumMod val="50000"/>
                  </a:schemeClr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      situacional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623518" y="4105357"/>
            <a:ext cx="2743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s-ES_tradnl" altLang="ja-JP" sz="24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In</a:t>
            </a:r>
            <a:r>
              <a:rPr lang="es-ES_tradnl" sz="24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dicadores de Riesgo y protección</a:t>
            </a:r>
            <a:endParaRPr lang="es-ES_tradnl" sz="200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4620" y="2320587"/>
            <a:ext cx="2319338" cy="183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4757291" y="2579689"/>
            <a:ext cx="2062163" cy="1314728"/>
          </a:xfrm>
          <a:prstGeom prst="rightArrowCallout">
            <a:avLst>
              <a:gd name="adj1" fmla="val 25000"/>
              <a:gd name="adj2" fmla="val 25000"/>
              <a:gd name="adj3" fmla="val 30411"/>
              <a:gd name="adj4" fmla="val 7589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s-MX">
              <a:solidFill>
                <a:schemeClr val="tx1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6742114" y="4229965"/>
            <a:ext cx="205184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s-ES_tradnl" altLang="ja-JP" sz="24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Proyecto y su desarrollo</a:t>
            </a:r>
            <a:r>
              <a:rPr lang="es-ES_tradnl" altLang="ja-JP" sz="2000" dirty="0">
                <a:solidFill>
                  <a:schemeClr val="tx1"/>
                </a:solidFill>
                <a:latin typeface="Candara" panose="020E0502030303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  <a:endParaRPr lang="es-ES_tradnl" dirty="0">
              <a:solidFill>
                <a:schemeClr val="tx1"/>
              </a:solidFill>
              <a:latin typeface="Candara" panose="020E0502030303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4659190" y="2710594"/>
            <a:ext cx="180692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s-MX" sz="2400" b="1" dirty="0">
                <a:solidFill>
                  <a:schemeClr val="bg2">
                    <a:lumMod val="50000"/>
                  </a:schemeClr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Detección de Prioridades</a:t>
            </a:r>
            <a:endParaRPr lang="es-ES_tradnl" sz="2400" b="1" dirty="0">
              <a:solidFill>
                <a:schemeClr val="bg2">
                  <a:lumMod val="50000"/>
                </a:schemeClr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 flipH="1">
            <a:off x="8603454" y="2751138"/>
            <a:ext cx="2317829" cy="1143279"/>
          </a:xfrm>
          <a:prstGeom prst="rightArrowCallout">
            <a:avLst>
              <a:gd name="adj1" fmla="val 25000"/>
              <a:gd name="adj2" fmla="val 25000"/>
              <a:gd name="adj3" fmla="val 30407"/>
              <a:gd name="adj4" fmla="val 7589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s-MX" sz="1400" b="1" dirty="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es-MX" sz="2400" b="1" dirty="0">
                <a:solidFill>
                  <a:schemeClr val="bg2">
                    <a:lumMod val="50000"/>
                  </a:schemeClr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Monitoreo y </a:t>
            </a: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s-MX" sz="2400" b="1" dirty="0">
                <a:solidFill>
                  <a:schemeClr val="bg2">
                    <a:lumMod val="50000"/>
                  </a:schemeClr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Evaluación</a:t>
            </a:r>
            <a:endParaRPr lang="es-ES_tradnl" sz="2400" b="1" dirty="0">
              <a:solidFill>
                <a:schemeClr val="bg2">
                  <a:lumMod val="50000"/>
                </a:schemeClr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Group 4"/>
          <p:cNvGrpSpPr>
            <a:grpSpLocks noChangeAspect="1"/>
          </p:cNvGrpSpPr>
          <p:nvPr/>
        </p:nvGrpSpPr>
        <p:grpSpPr bwMode="auto">
          <a:xfrm>
            <a:off x="2833688" y="2292350"/>
            <a:ext cx="1906587" cy="1739900"/>
            <a:chOff x="1785" y="1444"/>
            <a:chExt cx="1201" cy="1096"/>
          </a:xfrm>
        </p:grpSpPr>
        <p:sp>
          <p:nvSpPr>
            <p:cNvPr id="13" name="AutoShape 3"/>
            <p:cNvSpPr>
              <a:spLocks noChangeAspect="1" noChangeArrowheads="1" noTextEdit="1"/>
            </p:cNvSpPr>
            <p:nvPr/>
          </p:nvSpPr>
          <p:spPr bwMode="auto">
            <a:xfrm>
              <a:off x="1785" y="1444"/>
              <a:ext cx="1201" cy="10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4" name="Rectangle 5"/>
            <p:cNvSpPr>
              <a:spLocks noChangeArrowheads="1"/>
            </p:cNvSpPr>
            <p:nvPr/>
          </p:nvSpPr>
          <p:spPr bwMode="auto">
            <a:xfrm>
              <a:off x="1785" y="1444"/>
              <a:ext cx="1200" cy="1096"/>
            </a:xfrm>
            <a:prstGeom prst="rect">
              <a:avLst/>
            </a:prstGeom>
            <a:solidFill>
              <a:srgbClr val="00AF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5" name="Rectangle 6"/>
            <p:cNvSpPr>
              <a:spLocks noChangeArrowheads="1"/>
            </p:cNvSpPr>
            <p:nvPr/>
          </p:nvSpPr>
          <p:spPr bwMode="auto">
            <a:xfrm>
              <a:off x="1785" y="2278"/>
              <a:ext cx="1196" cy="9"/>
            </a:xfrm>
            <a:prstGeom prst="rect">
              <a:avLst/>
            </a:prstGeom>
            <a:solidFill>
              <a:srgbClr val="30E2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6" name="Rectangle 7"/>
            <p:cNvSpPr>
              <a:spLocks noChangeArrowheads="1"/>
            </p:cNvSpPr>
            <p:nvPr/>
          </p:nvSpPr>
          <p:spPr bwMode="auto">
            <a:xfrm>
              <a:off x="1785" y="2153"/>
              <a:ext cx="1196" cy="9"/>
            </a:xfrm>
            <a:prstGeom prst="rect">
              <a:avLst/>
            </a:prstGeom>
            <a:solidFill>
              <a:srgbClr val="30E2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7" name="Rectangle 8"/>
            <p:cNvSpPr>
              <a:spLocks noChangeArrowheads="1"/>
            </p:cNvSpPr>
            <p:nvPr/>
          </p:nvSpPr>
          <p:spPr bwMode="auto">
            <a:xfrm>
              <a:off x="1785" y="2029"/>
              <a:ext cx="1196" cy="9"/>
            </a:xfrm>
            <a:prstGeom prst="rect">
              <a:avLst/>
            </a:prstGeom>
            <a:solidFill>
              <a:srgbClr val="30E2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8" name="Rectangle 9"/>
            <p:cNvSpPr>
              <a:spLocks noChangeArrowheads="1"/>
            </p:cNvSpPr>
            <p:nvPr/>
          </p:nvSpPr>
          <p:spPr bwMode="auto">
            <a:xfrm>
              <a:off x="1785" y="1904"/>
              <a:ext cx="1196" cy="9"/>
            </a:xfrm>
            <a:prstGeom prst="rect">
              <a:avLst/>
            </a:prstGeom>
            <a:solidFill>
              <a:srgbClr val="30E2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19" name="Rectangle 10"/>
            <p:cNvSpPr>
              <a:spLocks noChangeArrowheads="1"/>
            </p:cNvSpPr>
            <p:nvPr/>
          </p:nvSpPr>
          <p:spPr bwMode="auto">
            <a:xfrm>
              <a:off x="1785" y="1780"/>
              <a:ext cx="1196" cy="8"/>
            </a:xfrm>
            <a:prstGeom prst="rect">
              <a:avLst/>
            </a:prstGeom>
            <a:solidFill>
              <a:srgbClr val="30E2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20" name="Rectangle 11"/>
            <p:cNvSpPr>
              <a:spLocks noChangeArrowheads="1"/>
            </p:cNvSpPr>
            <p:nvPr/>
          </p:nvSpPr>
          <p:spPr bwMode="auto">
            <a:xfrm>
              <a:off x="1785" y="1655"/>
              <a:ext cx="1196" cy="8"/>
            </a:xfrm>
            <a:prstGeom prst="rect">
              <a:avLst/>
            </a:prstGeom>
            <a:solidFill>
              <a:srgbClr val="30E2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21" name="Rectangle 12"/>
            <p:cNvSpPr>
              <a:spLocks noChangeArrowheads="1"/>
            </p:cNvSpPr>
            <p:nvPr/>
          </p:nvSpPr>
          <p:spPr bwMode="auto">
            <a:xfrm>
              <a:off x="1785" y="1530"/>
              <a:ext cx="1196" cy="9"/>
            </a:xfrm>
            <a:prstGeom prst="rect">
              <a:avLst/>
            </a:prstGeom>
            <a:solidFill>
              <a:srgbClr val="30E2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22" name="Rectangle 13"/>
            <p:cNvSpPr>
              <a:spLocks noChangeArrowheads="1"/>
            </p:cNvSpPr>
            <p:nvPr/>
          </p:nvSpPr>
          <p:spPr bwMode="auto">
            <a:xfrm>
              <a:off x="1789" y="2422"/>
              <a:ext cx="1194" cy="21"/>
            </a:xfrm>
            <a:prstGeom prst="rect">
              <a:avLst/>
            </a:prstGeom>
            <a:solidFill>
              <a:srgbClr val="5E3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23" name="Rectangle 14"/>
            <p:cNvSpPr>
              <a:spLocks noChangeArrowheads="1"/>
            </p:cNvSpPr>
            <p:nvPr/>
          </p:nvSpPr>
          <p:spPr bwMode="auto">
            <a:xfrm>
              <a:off x="2338" y="1563"/>
              <a:ext cx="95" cy="859"/>
            </a:xfrm>
            <a:prstGeom prst="rect">
              <a:avLst/>
            </a:prstGeom>
            <a:solidFill>
              <a:srgbClr val="5E3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24" name="Rectangle 15"/>
            <p:cNvSpPr>
              <a:spLocks noChangeArrowheads="1"/>
            </p:cNvSpPr>
            <p:nvPr/>
          </p:nvSpPr>
          <p:spPr bwMode="auto">
            <a:xfrm>
              <a:off x="2613" y="1716"/>
              <a:ext cx="95" cy="706"/>
            </a:xfrm>
            <a:prstGeom prst="rect">
              <a:avLst/>
            </a:prstGeom>
            <a:solidFill>
              <a:srgbClr val="5E3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25" name="Rectangle 16"/>
            <p:cNvSpPr>
              <a:spLocks noChangeArrowheads="1"/>
            </p:cNvSpPr>
            <p:nvPr/>
          </p:nvSpPr>
          <p:spPr bwMode="auto">
            <a:xfrm>
              <a:off x="2888" y="1822"/>
              <a:ext cx="95" cy="600"/>
            </a:xfrm>
            <a:prstGeom prst="rect">
              <a:avLst/>
            </a:prstGeom>
            <a:solidFill>
              <a:srgbClr val="5E3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26" name="Rectangle 17"/>
            <p:cNvSpPr>
              <a:spLocks noChangeArrowheads="1"/>
            </p:cNvSpPr>
            <p:nvPr/>
          </p:nvSpPr>
          <p:spPr bwMode="auto">
            <a:xfrm>
              <a:off x="1786" y="1809"/>
              <a:ext cx="95" cy="613"/>
            </a:xfrm>
            <a:prstGeom prst="rect">
              <a:avLst/>
            </a:prstGeom>
            <a:solidFill>
              <a:srgbClr val="5E3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27" name="Rectangle 18"/>
            <p:cNvSpPr>
              <a:spLocks noChangeArrowheads="1"/>
            </p:cNvSpPr>
            <p:nvPr/>
          </p:nvSpPr>
          <p:spPr bwMode="auto">
            <a:xfrm>
              <a:off x="2063" y="1625"/>
              <a:ext cx="95" cy="797"/>
            </a:xfrm>
            <a:prstGeom prst="rect">
              <a:avLst/>
            </a:prstGeom>
            <a:solidFill>
              <a:srgbClr val="5E3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0" name="Freeform 31"/>
            <p:cNvSpPr>
              <a:spLocks/>
            </p:cNvSpPr>
            <p:nvPr/>
          </p:nvSpPr>
          <p:spPr bwMode="auto">
            <a:xfrm>
              <a:off x="1786" y="2132"/>
              <a:ext cx="1199" cy="196"/>
            </a:xfrm>
            <a:custGeom>
              <a:avLst/>
              <a:gdLst>
                <a:gd name="T0" fmla="*/ 2106 w 2398"/>
                <a:gd name="T1" fmla="*/ 296 h 393"/>
                <a:gd name="T2" fmla="*/ 1605 w 2398"/>
                <a:gd name="T3" fmla="*/ 88 h 393"/>
                <a:gd name="T4" fmla="*/ 1586 w 2398"/>
                <a:gd name="T5" fmla="*/ 80 h 393"/>
                <a:gd name="T6" fmla="*/ 1567 w 2398"/>
                <a:gd name="T7" fmla="*/ 88 h 393"/>
                <a:gd name="T8" fmla="*/ 1216 w 2398"/>
                <a:gd name="T9" fmla="*/ 225 h 393"/>
                <a:gd name="T10" fmla="*/ 773 w 2398"/>
                <a:gd name="T11" fmla="*/ 40 h 393"/>
                <a:gd name="T12" fmla="*/ 757 w 2398"/>
                <a:gd name="T13" fmla="*/ 32 h 393"/>
                <a:gd name="T14" fmla="*/ 741 w 2398"/>
                <a:gd name="T15" fmla="*/ 38 h 393"/>
                <a:gd name="T16" fmla="*/ 242 w 2398"/>
                <a:gd name="T17" fmla="*/ 167 h 393"/>
                <a:gd name="T18" fmla="*/ 0 w 2398"/>
                <a:gd name="T19" fmla="*/ 0 h 393"/>
                <a:gd name="T20" fmla="*/ 0 w 2398"/>
                <a:gd name="T21" fmla="*/ 105 h 393"/>
                <a:gd name="T22" fmla="*/ 202 w 2398"/>
                <a:gd name="T23" fmla="*/ 245 h 393"/>
                <a:gd name="T24" fmla="*/ 221 w 2398"/>
                <a:gd name="T25" fmla="*/ 258 h 393"/>
                <a:gd name="T26" fmla="*/ 245 w 2398"/>
                <a:gd name="T27" fmla="*/ 252 h 393"/>
                <a:gd name="T28" fmla="*/ 750 w 2398"/>
                <a:gd name="T29" fmla="*/ 121 h 393"/>
                <a:gd name="T30" fmla="*/ 1194 w 2398"/>
                <a:gd name="T31" fmla="*/ 309 h 393"/>
                <a:gd name="T32" fmla="*/ 1215 w 2398"/>
                <a:gd name="T33" fmla="*/ 316 h 393"/>
                <a:gd name="T34" fmla="*/ 1234 w 2398"/>
                <a:gd name="T35" fmla="*/ 309 h 393"/>
                <a:gd name="T36" fmla="*/ 1585 w 2398"/>
                <a:gd name="T37" fmla="*/ 171 h 393"/>
                <a:gd name="T38" fmla="*/ 2091 w 2398"/>
                <a:gd name="T39" fmla="*/ 381 h 393"/>
                <a:gd name="T40" fmla="*/ 2117 w 2398"/>
                <a:gd name="T41" fmla="*/ 393 h 393"/>
                <a:gd name="T42" fmla="*/ 2139 w 2398"/>
                <a:gd name="T43" fmla="*/ 377 h 393"/>
                <a:gd name="T44" fmla="*/ 2398 w 2398"/>
                <a:gd name="T45" fmla="*/ 204 h 393"/>
                <a:gd name="T46" fmla="*/ 2398 w 2398"/>
                <a:gd name="T47" fmla="*/ 100 h 393"/>
                <a:gd name="T48" fmla="*/ 2106 w 2398"/>
                <a:gd name="T49" fmla="*/ 296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398" h="393">
                  <a:moveTo>
                    <a:pt x="2106" y="296"/>
                  </a:moveTo>
                  <a:lnTo>
                    <a:pt x="1605" y="88"/>
                  </a:lnTo>
                  <a:lnTo>
                    <a:pt x="1586" y="80"/>
                  </a:lnTo>
                  <a:lnTo>
                    <a:pt x="1567" y="88"/>
                  </a:lnTo>
                  <a:lnTo>
                    <a:pt x="1216" y="225"/>
                  </a:lnTo>
                  <a:lnTo>
                    <a:pt x="773" y="40"/>
                  </a:lnTo>
                  <a:lnTo>
                    <a:pt x="757" y="32"/>
                  </a:lnTo>
                  <a:lnTo>
                    <a:pt x="741" y="38"/>
                  </a:lnTo>
                  <a:lnTo>
                    <a:pt x="242" y="167"/>
                  </a:lnTo>
                  <a:lnTo>
                    <a:pt x="0" y="0"/>
                  </a:lnTo>
                  <a:lnTo>
                    <a:pt x="0" y="105"/>
                  </a:lnTo>
                  <a:lnTo>
                    <a:pt x="202" y="245"/>
                  </a:lnTo>
                  <a:lnTo>
                    <a:pt x="221" y="258"/>
                  </a:lnTo>
                  <a:lnTo>
                    <a:pt x="245" y="252"/>
                  </a:lnTo>
                  <a:lnTo>
                    <a:pt x="750" y="121"/>
                  </a:lnTo>
                  <a:lnTo>
                    <a:pt x="1194" y="309"/>
                  </a:lnTo>
                  <a:lnTo>
                    <a:pt x="1215" y="316"/>
                  </a:lnTo>
                  <a:lnTo>
                    <a:pt x="1234" y="309"/>
                  </a:lnTo>
                  <a:lnTo>
                    <a:pt x="1585" y="171"/>
                  </a:lnTo>
                  <a:lnTo>
                    <a:pt x="2091" y="381"/>
                  </a:lnTo>
                  <a:lnTo>
                    <a:pt x="2117" y="393"/>
                  </a:lnTo>
                  <a:lnTo>
                    <a:pt x="2139" y="377"/>
                  </a:lnTo>
                  <a:lnTo>
                    <a:pt x="2398" y="204"/>
                  </a:lnTo>
                  <a:lnTo>
                    <a:pt x="2398" y="100"/>
                  </a:lnTo>
                  <a:lnTo>
                    <a:pt x="2106" y="296"/>
                  </a:lnTo>
                  <a:close/>
                </a:path>
              </a:pathLst>
            </a:cu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</p:grpSp>
      <p:pic>
        <p:nvPicPr>
          <p:cNvPr id="29" name="Picture 2" descr="logo color copy 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577" y="1012393"/>
            <a:ext cx="1092564" cy="133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CuadroTexto 27"/>
          <p:cNvSpPr txBox="1"/>
          <p:nvPr/>
        </p:nvSpPr>
        <p:spPr>
          <a:xfrm>
            <a:off x="1442433" y="5376267"/>
            <a:ext cx="8654603" cy="46166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Seguimiento y actualización</a:t>
            </a:r>
          </a:p>
        </p:txBody>
      </p:sp>
      <p:sp>
        <p:nvSpPr>
          <p:cNvPr id="4" name="Flecha abajo 3"/>
          <p:cNvSpPr/>
          <p:nvPr/>
        </p:nvSpPr>
        <p:spPr>
          <a:xfrm>
            <a:off x="9684913" y="3910923"/>
            <a:ext cx="554664" cy="14466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Flecha arriba 10"/>
          <p:cNvSpPr/>
          <p:nvPr/>
        </p:nvSpPr>
        <p:spPr>
          <a:xfrm>
            <a:off x="1326422" y="4139653"/>
            <a:ext cx="609398" cy="121795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31" name="Imagen 3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83134" cy="1751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7282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2308538" y="453533"/>
            <a:ext cx="7772400" cy="14922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s-MX" dirty="0"/>
              <a:t>Pasos de la implantación</a:t>
            </a:r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446921339"/>
              </p:ext>
            </p:extLst>
          </p:nvPr>
        </p:nvGraphicFramePr>
        <p:xfrm>
          <a:off x="572072" y="1556792"/>
          <a:ext cx="10748458" cy="5301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logo color copy JPE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577" y="1012393"/>
            <a:ext cx="1092564" cy="133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83134" cy="1751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6094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4294967295"/>
          </p:nvPr>
        </p:nvSpPr>
        <p:spPr>
          <a:xfrm>
            <a:off x="4795570" y="2318840"/>
            <a:ext cx="5091112" cy="30988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es-MX" dirty="0"/>
              <a:t>Análisis de documentación</a:t>
            </a:r>
          </a:p>
          <a:p>
            <a:r>
              <a:rPr lang="es-MX" dirty="0"/>
              <a:t>Visitas de observación</a:t>
            </a:r>
          </a:p>
          <a:p>
            <a:r>
              <a:rPr lang="es-MX" dirty="0"/>
              <a:t>Desarrollo de grupos de discusión y entrevistas. Informe</a:t>
            </a:r>
          </a:p>
          <a:p>
            <a:r>
              <a:rPr lang="es-MX" dirty="0"/>
              <a:t>Encuesta de diagnóstico de comportamientos de riesgo y protección. Informe </a:t>
            </a:r>
          </a:p>
          <a:p>
            <a:endParaRPr lang="es-MX" dirty="0"/>
          </a:p>
        </p:txBody>
      </p:sp>
      <p:sp>
        <p:nvSpPr>
          <p:cNvPr id="4" name="Forma en L 3"/>
          <p:cNvSpPr/>
          <p:nvPr/>
        </p:nvSpPr>
        <p:spPr>
          <a:xfrm rot="5400000">
            <a:off x="2075209" y="2496789"/>
            <a:ext cx="918977" cy="1823923"/>
          </a:xfrm>
          <a:prstGeom prst="corner">
            <a:avLst>
              <a:gd name="adj1" fmla="val 16120"/>
              <a:gd name="adj2" fmla="val 1611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5" name="Grupo 4"/>
          <p:cNvGrpSpPr/>
          <p:nvPr/>
        </p:nvGrpSpPr>
        <p:grpSpPr>
          <a:xfrm>
            <a:off x="1622738" y="3093741"/>
            <a:ext cx="2021983" cy="1929020"/>
            <a:chOff x="53402" y="2445824"/>
            <a:chExt cx="1611281" cy="1270169"/>
          </a:xfrm>
        </p:grpSpPr>
        <p:sp>
          <p:nvSpPr>
            <p:cNvPr id="6" name="Rectángulo 5"/>
            <p:cNvSpPr/>
            <p:nvPr/>
          </p:nvSpPr>
          <p:spPr>
            <a:xfrm>
              <a:off x="53402" y="2445824"/>
              <a:ext cx="1611281" cy="1270169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Rectángulo 6"/>
            <p:cNvSpPr/>
            <p:nvPr/>
          </p:nvSpPr>
          <p:spPr>
            <a:xfrm>
              <a:off x="53402" y="2445824"/>
              <a:ext cx="1611281" cy="12701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t" anchorCtr="0">
              <a:noAutofit/>
            </a:bodyPr>
            <a:lstStyle/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2400" b="1" kern="1200" dirty="0">
                  <a:solidFill>
                    <a:sysClr val="windowText" lastClr="000000"/>
                  </a:solidFill>
                </a:rPr>
                <a:t>1. Diagnóstico inicial</a:t>
              </a:r>
            </a:p>
          </p:txBody>
        </p:sp>
      </p:grpSp>
      <p:sp>
        <p:nvSpPr>
          <p:cNvPr id="8" name="Pentágono 7"/>
          <p:cNvSpPr/>
          <p:nvPr/>
        </p:nvSpPr>
        <p:spPr>
          <a:xfrm>
            <a:off x="3446660" y="3278064"/>
            <a:ext cx="610387" cy="901521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9" name="Imagen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" y="0"/>
            <a:ext cx="1683895" cy="1384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logo color copy 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577" y="1012393"/>
            <a:ext cx="1092564" cy="133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20837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4294967295"/>
          </p:nvPr>
        </p:nvSpPr>
        <p:spPr>
          <a:xfrm>
            <a:off x="4579938" y="2343955"/>
            <a:ext cx="7062563" cy="3825025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s-MX" dirty="0"/>
              <a:t>Lineamientos para el desarrollo de las actividades</a:t>
            </a:r>
          </a:p>
          <a:p>
            <a:r>
              <a:rPr lang="es-MX" dirty="0"/>
              <a:t>Matriz de Aprendizajes y habilidades por ámbitos y dimensiones. Glosario</a:t>
            </a:r>
          </a:p>
          <a:p>
            <a:r>
              <a:rPr lang="es-MX" dirty="0"/>
              <a:t>Compendio de actividades para cada Sección</a:t>
            </a:r>
          </a:p>
          <a:p>
            <a:r>
              <a:rPr lang="es-MX" dirty="0"/>
              <a:t>Guías, instructivos y formatos de apoyo</a:t>
            </a:r>
          </a:p>
          <a:p>
            <a:r>
              <a:rPr lang="es-MX" dirty="0"/>
              <a:t>Propuestas para el seguimiento de estudiantes</a:t>
            </a:r>
          </a:p>
          <a:p>
            <a:r>
              <a:rPr lang="es-MX" dirty="0"/>
              <a:t>Adecuación y programación del instrumento y elaboración del procedimiento para la aplicación de la Encuesta y el establecimiento de la línea de base.</a:t>
            </a:r>
          </a:p>
        </p:txBody>
      </p:sp>
      <p:sp>
        <p:nvSpPr>
          <p:cNvPr id="4" name="Forma en L 3"/>
          <p:cNvSpPr/>
          <p:nvPr/>
        </p:nvSpPr>
        <p:spPr>
          <a:xfrm rot="5400000">
            <a:off x="1611990" y="2398247"/>
            <a:ext cx="936268" cy="2125387"/>
          </a:xfrm>
          <a:prstGeom prst="corner">
            <a:avLst>
              <a:gd name="adj1" fmla="val 16120"/>
              <a:gd name="adj2" fmla="val 1611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5" name="Grupo 4"/>
          <p:cNvGrpSpPr/>
          <p:nvPr/>
        </p:nvGrpSpPr>
        <p:grpSpPr>
          <a:xfrm>
            <a:off x="1017431" y="3147461"/>
            <a:ext cx="2248723" cy="1940254"/>
            <a:chOff x="1859801" y="2038394"/>
            <a:chExt cx="1646936" cy="1232886"/>
          </a:xfrm>
        </p:grpSpPr>
        <p:sp>
          <p:nvSpPr>
            <p:cNvPr id="6" name="Rectángulo 5"/>
            <p:cNvSpPr/>
            <p:nvPr/>
          </p:nvSpPr>
          <p:spPr>
            <a:xfrm>
              <a:off x="1859801" y="2038394"/>
              <a:ext cx="1646936" cy="123288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Rectángulo 6"/>
            <p:cNvSpPr/>
            <p:nvPr/>
          </p:nvSpPr>
          <p:spPr>
            <a:xfrm>
              <a:off x="1859801" y="2038394"/>
              <a:ext cx="1646936" cy="12328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t" anchorCtr="0">
              <a:noAutofit/>
            </a:bodyPr>
            <a:lstStyle/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2400" b="1" kern="1200" dirty="0">
                  <a:solidFill>
                    <a:sysClr val="windowText" lastClr="000000"/>
                  </a:solidFill>
                </a:rPr>
                <a:t>2. Elaboración de apoyos</a:t>
              </a:r>
            </a:p>
          </p:txBody>
        </p:sp>
      </p:grpSp>
      <p:sp>
        <p:nvSpPr>
          <p:cNvPr id="8" name="Pentágono 7"/>
          <p:cNvSpPr/>
          <p:nvPr/>
        </p:nvSpPr>
        <p:spPr>
          <a:xfrm>
            <a:off x="3266154" y="3322749"/>
            <a:ext cx="610387" cy="901521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9" name="Imagen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83895" cy="1384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logo color copy 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577" y="1012393"/>
            <a:ext cx="1092564" cy="133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9079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4294967295"/>
          </p:nvPr>
        </p:nvSpPr>
        <p:spPr>
          <a:xfrm>
            <a:off x="4949803" y="2381868"/>
            <a:ext cx="5297487" cy="3206173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es-MX" dirty="0"/>
              <a:t>Capacitación a Operadores y Coordinadores de Sección</a:t>
            </a:r>
          </a:p>
          <a:p>
            <a:r>
              <a:rPr lang="es-MX" dirty="0"/>
              <a:t>Capacitación en Intervención en crisis</a:t>
            </a:r>
          </a:p>
          <a:p>
            <a:r>
              <a:rPr lang="es-MX" dirty="0"/>
              <a:t>Capacitación en aplicación y análisis de Encuesta de estudiantes</a:t>
            </a:r>
          </a:p>
          <a:p>
            <a:r>
              <a:rPr lang="es-MX" dirty="0"/>
              <a:t>Conferencia y Talleres para familiares</a:t>
            </a:r>
          </a:p>
          <a:p>
            <a:r>
              <a:rPr lang="es-MX" dirty="0"/>
              <a:t>Actividades de apoyo para padres</a:t>
            </a:r>
          </a:p>
        </p:txBody>
      </p:sp>
      <p:sp>
        <p:nvSpPr>
          <p:cNvPr id="8" name="Forma en L 7"/>
          <p:cNvSpPr/>
          <p:nvPr/>
        </p:nvSpPr>
        <p:spPr>
          <a:xfrm rot="5400000">
            <a:off x="2518398" y="2281925"/>
            <a:ext cx="986020" cy="1934333"/>
          </a:xfrm>
          <a:prstGeom prst="corner">
            <a:avLst>
              <a:gd name="adj1" fmla="val 16120"/>
              <a:gd name="adj2" fmla="val 1611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9" name="Grupo 8"/>
          <p:cNvGrpSpPr/>
          <p:nvPr/>
        </p:nvGrpSpPr>
        <p:grpSpPr>
          <a:xfrm>
            <a:off x="1854558" y="2921393"/>
            <a:ext cx="2266681" cy="2127125"/>
            <a:chOff x="3649699" y="1534134"/>
            <a:chExt cx="1818220" cy="1311076"/>
          </a:xfrm>
        </p:grpSpPr>
        <p:sp>
          <p:nvSpPr>
            <p:cNvPr id="10" name="Rectángulo 9"/>
            <p:cNvSpPr/>
            <p:nvPr/>
          </p:nvSpPr>
          <p:spPr>
            <a:xfrm>
              <a:off x="3649699" y="1534134"/>
              <a:ext cx="1818220" cy="131107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ectángulo 10"/>
            <p:cNvSpPr/>
            <p:nvPr/>
          </p:nvSpPr>
          <p:spPr>
            <a:xfrm>
              <a:off x="3649699" y="1534134"/>
              <a:ext cx="1818220" cy="13110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t" anchorCtr="0">
              <a:noAutofit/>
            </a:bodyPr>
            <a:lstStyle/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2400" b="1" kern="1200" dirty="0">
                  <a:solidFill>
                    <a:sysClr val="windowText" lastClr="000000"/>
                  </a:solidFill>
                </a:rPr>
                <a:t>3. Capacitación en la operación</a:t>
              </a:r>
            </a:p>
          </p:txBody>
        </p:sp>
      </p:grpSp>
      <p:sp>
        <p:nvSpPr>
          <p:cNvPr id="12" name="Pentágono 11"/>
          <p:cNvSpPr/>
          <p:nvPr/>
        </p:nvSpPr>
        <p:spPr>
          <a:xfrm>
            <a:off x="3978575" y="3126171"/>
            <a:ext cx="610387" cy="901521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3" name="Imagen 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83895" cy="1384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 descr="logo color copy 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577" y="1012393"/>
            <a:ext cx="1092564" cy="133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79615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4294967295"/>
          </p:nvPr>
        </p:nvSpPr>
        <p:spPr>
          <a:xfrm>
            <a:off x="5006778" y="2343955"/>
            <a:ext cx="6133447" cy="3598862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s-MX" dirty="0"/>
              <a:t>Presentación del programa con padres de familia de todas las Secciones</a:t>
            </a:r>
          </a:p>
          <a:p>
            <a:r>
              <a:rPr lang="es-MX" dirty="0"/>
              <a:t>Apoyo y seguimiento a la Coordinación del Programa y Coordinaciones de cada Sección</a:t>
            </a:r>
          </a:p>
          <a:p>
            <a:r>
              <a:rPr lang="es-MX" dirty="0"/>
              <a:t>Contribución en el análisis de datos de la encuesta y elaboración de recomendaciones basadas en los resultados obtenidos.</a:t>
            </a:r>
          </a:p>
        </p:txBody>
      </p:sp>
      <p:sp>
        <p:nvSpPr>
          <p:cNvPr id="4" name="Forma en L 3"/>
          <p:cNvSpPr/>
          <p:nvPr/>
        </p:nvSpPr>
        <p:spPr>
          <a:xfrm rot="5400000">
            <a:off x="2292427" y="2190231"/>
            <a:ext cx="936268" cy="2275646"/>
          </a:xfrm>
          <a:prstGeom prst="corner">
            <a:avLst>
              <a:gd name="adj1" fmla="val 16120"/>
              <a:gd name="adj2" fmla="val 1611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5" name="Grupo 4"/>
          <p:cNvGrpSpPr/>
          <p:nvPr/>
        </p:nvGrpSpPr>
        <p:grpSpPr>
          <a:xfrm>
            <a:off x="1622738" y="2980621"/>
            <a:ext cx="2476320" cy="1900472"/>
            <a:chOff x="5473926" y="1079250"/>
            <a:chExt cx="1801610" cy="1300794"/>
          </a:xfrm>
          <a:solidFill>
            <a:schemeClr val="tx1"/>
          </a:solidFill>
        </p:grpSpPr>
        <p:sp>
          <p:nvSpPr>
            <p:cNvPr id="6" name="Rectángulo 5"/>
            <p:cNvSpPr/>
            <p:nvPr/>
          </p:nvSpPr>
          <p:spPr>
            <a:xfrm>
              <a:off x="5473926" y="1079250"/>
              <a:ext cx="1801610" cy="1300794"/>
            </a:xfrm>
            <a:prstGeom prst="rect">
              <a:avLst/>
            </a:prstGeom>
            <a:grpFill/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Rectángulo 6"/>
            <p:cNvSpPr/>
            <p:nvPr/>
          </p:nvSpPr>
          <p:spPr>
            <a:xfrm>
              <a:off x="5473926" y="1079250"/>
              <a:ext cx="1801610" cy="130079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t" anchorCtr="0">
              <a:noAutofit/>
            </a:bodyPr>
            <a:lstStyle/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2400" b="1" kern="1200" dirty="0">
                  <a:solidFill>
                    <a:sysClr val="windowText" lastClr="000000"/>
                  </a:solidFill>
                </a:rPr>
                <a:t>4. </a:t>
              </a:r>
            </a:p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2400" b="1" kern="1200" dirty="0">
                  <a:solidFill>
                    <a:sysClr val="windowText" lastClr="000000"/>
                  </a:solidFill>
                </a:rPr>
                <a:t>Asesoría en implantación </a:t>
              </a:r>
            </a:p>
          </p:txBody>
        </p:sp>
      </p:grpSp>
      <p:sp>
        <p:nvSpPr>
          <p:cNvPr id="8" name="Pentágono 7"/>
          <p:cNvSpPr/>
          <p:nvPr/>
        </p:nvSpPr>
        <p:spPr>
          <a:xfrm>
            <a:off x="4036928" y="3180257"/>
            <a:ext cx="610387" cy="901521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9" name="Imagen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83895" cy="1384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logo color copy 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577" y="1012393"/>
            <a:ext cx="1092564" cy="133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6403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2035733" y="623888"/>
            <a:ext cx="8203844" cy="12811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/>
              <a:t>Planeación en cada ciclo escolar</a:t>
            </a:r>
          </a:p>
        </p:txBody>
      </p:sp>
      <p:graphicFrame>
        <p:nvGraphicFramePr>
          <p:cNvPr id="3" name="2 Diagrama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801870"/>
              </p:ext>
            </p:extLst>
          </p:nvPr>
        </p:nvGraphicFramePr>
        <p:xfrm>
          <a:off x="1763688" y="1210614"/>
          <a:ext cx="5924999" cy="54992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logo color copy JPE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577" y="1012393"/>
            <a:ext cx="1092564" cy="133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77285" cy="1569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8605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4294967295"/>
          </p:nvPr>
        </p:nvSpPr>
        <p:spPr>
          <a:xfrm>
            <a:off x="4966143" y="2091010"/>
            <a:ext cx="5541962" cy="3598862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s-MX" dirty="0"/>
              <a:t>Juntas mensuales con el equipo de coordinación del proyecto, en las que se fue dando seguimiento y apoyo.</a:t>
            </a:r>
          </a:p>
          <a:p>
            <a:r>
              <a:rPr lang="es-MX" dirty="0"/>
              <a:t>Visitas de observación y juntas de seguimiento a cada Sección.</a:t>
            </a:r>
          </a:p>
          <a:p>
            <a:r>
              <a:rPr lang="es-MX" dirty="0"/>
              <a:t>Juntas con la Dirección General y Direcciones de Sección. </a:t>
            </a:r>
          </a:p>
          <a:p>
            <a:r>
              <a:rPr lang="es-MX" dirty="0"/>
              <a:t>Se documentó cada acción emprendida.</a:t>
            </a:r>
          </a:p>
        </p:txBody>
      </p:sp>
      <p:sp>
        <p:nvSpPr>
          <p:cNvPr id="4" name="Forma en L 3"/>
          <p:cNvSpPr/>
          <p:nvPr/>
        </p:nvSpPr>
        <p:spPr>
          <a:xfrm rot="5400000">
            <a:off x="2127064" y="2277512"/>
            <a:ext cx="992691" cy="2233165"/>
          </a:xfrm>
          <a:prstGeom prst="corner">
            <a:avLst>
              <a:gd name="adj1" fmla="val 16120"/>
              <a:gd name="adj2" fmla="val 1611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5" name="Grupo 4"/>
          <p:cNvGrpSpPr/>
          <p:nvPr/>
        </p:nvGrpSpPr>
        <p:grpSpPr>
          <a:xfrm>
            <a:off x="1506828" y="3108826"/>
            <a:ext cx="2372767" cy="1759388"/>
            <a:chOff x="7316217" y="687132"/>
            <a:chExt cx="1679468" cy="1232886"/>
          </a:xfrm>
        </p:grpSpPr>
        <p:sp>
          <p:nvSpPr>
            <p:cNvPr id="6" name="Rectángulo 5"/>
            <p:cNvSpPr/>
            <p:nvPr/>
          </p:nvSpPr>
          <p:spPr>
            <a:xfrm>
              <a:off x="7316217" y="687132"/>
              <a:ext cx="1679468" cy="1232886"/>
            </a:xfrm>
            <a:prstGeom prst="rect">
              <a:avLst/>
            </a:prstGeom>
            <a:solidFill>
              <a:schemeClr val="tx1"/>
            </a:solidFill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Rectángulo 6"/>
            <p:cNvSpPr/>
            <p:nvPr/>
          </p:nvSpPr>
          <p:spPr>
            <a:xfrm>
              <a:off x="7316217" y="687132"/>
              <a:ext cx="1679468" cy="12328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t" anchorCtr="0">
              <a:noAutofit/>
            </a:bodyPr>
            <a:lstStyle/>
            <a:p>
              <a:pPr lvl="0" algn="l" defTabSz="889000">
                <a:lnSpc>
                  <a:spcPct val="90000"/>
                </a:lnSpc>
                <a:spcBef>
                  <a:spcPct val="0"/>
                </a:spcBef>
              </a:pPr>
              <a:r>
                <a:rPr lang="es-MX" sz="2400" b="1" kern="1200" dirty="0">
                  <a:solidFill>
                    <a:sysClr val="windowText" lastClr="000000"/>
                  </a:solidFill>
                </a:rPr>
                <a:t>5. </a:t>
              </a:r>
            </a:p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2400" b="1" kern="1200" dirty="0">
                  <a:solidFill>
                    <a:sysClr val="windowText" lastClr="000000"/>
                  </a:solidFill>
                </a:rPr>
                <a:t>Difusión, seguimiento y evaluación del proceso</a:t>
              </a:r>
            </a:p>
          </p:txBody>
        </p:sp>
      </p:grpSp>
      <p:sp>
        <p:nvSpPr>
          <p:cNvPr id="8" name="Pentágono 7"/>
          <p:cNvSpPr/>
          <p:nvPr/>
        </p:nvSpPr>
        <p:spPr>
          <a:xfrm>
            <a:off x="3871154" y="3274508"/>
            <a:ext cx="610387" cy="901521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9" name="Imagen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83895" cy="1384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logo color copy 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577" y="1012393"/>
            <a:ext cx="1092564" cy="133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6003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1944688" y="811368"/>
            <a:ext cx="7637194" cy="10936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 de Creciendo juntos</a:t>
            </a:r>
            <a:endParaRPr lang="es-MX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 txBox="1">
            <a:spLocks/>
          </p:cNvSpPr>
          <p:nvPr/>
        </p:nvSpPr>
        <p:spPr>
          <a:xfrm>
            <a:off x="1506829" y="2133600"/>
            <a:ext cx="8500056" cy="377825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MX" sz="2800" dirty="0"/>
              <a:t>Desarrollar y fortalecer  aprendizajes y habilidades personales, de convivencia y sociales, a través de intervenciones fundamentadas en experiencias y evidencia científica, que ofrezcan estrategias para la prevención y reducción de los riesgos psicosociales. </a:t>
            </a:r>
          </a:p>
          <a:p>
            <a:endParaRPr lang="es-MX" sz="2800" dirty="0"/>
          </a:p>
        </p:txBody>
      </p:sp>
      <p:pic>
        <p:nvPicPr>
          <p:cNvPr id="5" name="Picture 2" descr="logo color copy 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577" y="1012393"/>
            <a:ext cx="1092564" cy="133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83134" cy="1751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7750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			Visibilidad de las acciones</a:t>
            </a:r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4116798" y="1965823"/>
            <a:ext cx="5769735" cy="4550887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s-MX" dirty="0"/>
              <a:t>Cada Sección cuenta con una cartelera, en la que estudiantes y docentes incluyen ideas, comentarios, imágenes o muestras del trabajo realizado con su grupo.</a:t>
            </a:r>
          </a:p>
          <a:p>
            <a:r>
              <a:rPr lang="es-MX" dirty="0"/>
              <a:t>En Secundaria, se están instalando pantallas para proyectar videos producidos por estudiantes.</a:t>
            </a:r>
          </a:p>
          <a:p>
            <a:r>
              <a:rPr lang="es-MX" dirty="0"/>
              <a:t>El espacio abierto en </a:t>
            </a:r>
            <a:r>
              <a:rPr lang="es-MX" i="1" dirty="0"/>
              <a:t>Madrid Comunica </a:t>
            </a:r>
            <a:r>
              <a:rPr lang="es-MX" dirty="0"/>
              <a:t>se actualiza con reportes acerca de actividades desarrolladas en las diferentes secciones o en eventos dentro y fuera del Colegio.</a:t>
            </a:r>
          </a:p>
          <a:p>
            <a:r>
              <a:rPr lang="es-MX" dirty="0"/>
              <a:t>Sección para familiares, en el </a:t>
            </a:r>
            <a:r>
              <a:rPr lang="es-MX" dirty="0" err="1"/>
              <a:t>micrositio</a:t>
            </a:r>
            <a:endParaRPr lang="es-MX" dirty="0"/>
          </a:p>
          <a:p>
            <a:endParaRPr lang="es-MX" dirty="0"/>
          </a:p>
        </p:txBody>
      </p:sp>
      <p:sp>
        <p:nvSpPr>
          <p:cNvPr id="9" name="Pentágono 8"/>
          <p:cNvSpPr/>
          <p:nvPr/>
        </p:nvSpPr>
        <p:spPr>
          <a:xfrm>
            <a:off x="489396" y="2343955"/>
            <a:ext cx="3438659" cy="3441083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2400" b="1" dirty="0">
                <a:solidFill>
                  <a:sysClr val="windowText" lastClr="000000"/>
                </a:solidFill>
              </a:rPr>
              <a:t>Difusión, para que toda la comunidad escolar tenga presente y comparta lo que se realiza</a:t>
            </a:r>
          </a:p>
        </p:txBody>
      </p:sp>
      <p:pic>
        <p:nvPicPr>
          <p:cNvPr id="10" name="Imagen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54498" cy="1380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" descr="logo color copy 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577" y="1012393"/>
            <a:ext cx="1092564" cy="133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74456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2385167" y="389634"/>
            <a:ext cx="10058400" cy="1450757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MX" dirty="0"/>
              <a:t>Abordajes de evaluación</a:t>
            </a:r>
          </a:p>
        </p:txBody>
      </p:sp>
      <p:graphicFrame>
        <p:nvGraphicFramePr>
          <p:cNvPr id="3" name="Marcador de conteni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5952133"/>
              </p:ext>
            </p:extLst>
          </p:nvPr>
        </p:nvGraphicFramePr>
        <p:xfrm>
          <a:off x="321972" y="1012393"/>
          <a:ext cx="10833391" cy="58456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logo color copy JPE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577" y="1012393"/>
            <a:ext cx="1092564" cy="133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83134" cy="1751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9511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2104466" y="40718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800" dirty="0"/>
              <a:t>Evaluación de Impacto</a:t>
            </a:r>
          </a:p>
          <a:p>
            <a:r>
              <a:rPr lang="es-MX" sz="4800" dirty="0"/>
              <a:t>Encuesta de Estudiantes </a:t>
            </a: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701137757"/>
              </p:ext>
            </p:extLst>
          </p:nvPr>
        </p:nvGraphicFramePr>
        <p:xfrm>
          <a:off x="0" y="1586017"/>
          <a:ext cx="6096000" cy="49768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ángulo redondeado 3"/>
          <p:cNvSpPr/>
          <p:nvPr/>
        </p:nvSpPr>
        <p:spPr>
          <a:xfrm>
            <a:off x="5290197" y="1723541"/>
            <a:ext cx="2616200" cy="227814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Comparación con aplicaciones en:</a:t>
            </a:r>
          </a:p>
          <a:p>
            <a:pPr algn="ctr">
              <a:defRPr/>
            </a:pPr>
            <a:r>
              <a:rPr lang="es-MX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-Colegio Madrid 2002-2010</a:t>
            </a:r>
          </a:p>
          <a:p>
            <a:pPr algn="ctr">
              <a:defRPr/>
            </a:pPr>
            <a:r>
              <a:rPr lang="es-MX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-Delegación Tlalpan 2012 (INP) 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5318030" y="4221909"/>
            <a:ext cx="2616200" cy="237526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Comparación con aplicaciones en:</a:t>
            </a:r>
          </a:p>
          <a:p>
            <a:pPr algn="ctr">
              <a:defRPr/>
            </a:pPr>
            <a:r>
              <a:rPr lang="es-MX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-Colegio Madrid 2014</a:t>
            </a:r>
          </a:p>
          <a:p>
            <a:pPr algn="ctr">
              <a:defRPr/>
            </a:pPr>
            <a:r>
              <a:rPr lang="es-MX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-Delegación Tlalpan 2012 y 2015 (INP) 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8149018" y="1889178"/>
            <a:ext cx="2616200" cy="208915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Informe de la Encuesta 2014: </a:t>
            </a:r>
          </a:p>
          <a:p>
            <a:pPr marL="342900" indent="-342900">
              <a:buFontTx/>
              <a:buChar char="-"/>
              <a:defRPr/>
            </a:pPr>
            <a:r>
              <a:rPr lang="es-MX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Antecedentes</a:t>
            </a:r>
          </a:p>
          <a:p>
            <a:pPr marL="342900" indent="-342900">
              <a:buFontTx/>
              <a:buChar char="-"/>
              <a:defRPr/>
            </a:pPr>
            <a:r>
              <a:rPr lang="es-MX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Mecánica   </a:t>
            </a:r>
          </a:p>
          <a:p>
            <a:pPr marL="342900" indent="-342900">
              <a:buFontTx/>
              <a:buChar char="-"/>
              <a:defRPr/>
            </a:pPr>
            <a:r>
              <a:rPr lang="es-MX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Gráficas</a:t>
            </a:r>
          </a:p>
          <a:p>
            <a:pPr marL="342900" indent="-342900">
              <a:buFontTx/>
              <a:buChar char="-"/>
              <a:defRPr/>
            </a:pPr>
            <a:r>
              <a:rPr lang="es-MX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Conclusiones</a:t>
            </a:r>
          </a:p>
        </p:txBody>
      </p:sp>
      <p:grpSp>
        <p:nvGrpSpPr>
          <p:cNvPr id="7" name="Grupo 6"/>
          <p:cNvGrpSpPr/>
          <p:nvPr/>
        </p:nvGrpSpPr>
        <p:grpSpPr>
          <a:xfrm>
            <a:off x="10653324" y="2006479"/>
            <a:ext cx="483318" cy="1968733"/>
            <a:chOff x="2441971" y="2008824"/>
            <a:chExt cx="3654028" cy="1934802"/>
          </a:xfrm>
        </p:grpSpPr>
        <p:sp>
          <p:nvSpPr>
            <p:cNvPr id="8" name="Flecha derecha 7"/>
            <p:cNvSpPr/>
            <p:nvPr/>
          </p:nvSpPr>
          <p:spPr>
            <a:xfrm>
              <a:off x="2441971" y="2008824"/>
              <a:ext cx="3654028" cy="1934802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chemeClr val="accent1">
                <a:lumMod val="60000"/>
                <a:lumOff val="40000"/>
                <a:alpha val="90000"/>
              </a:schemeClr>
            </a:solidFill>
            <a:ln w="1905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Flecha derecha 4"/>
            <p:cNvSpPr/>
            <p:nvPr/>
          </p:nvSpPr>
          <p:spPr>
            <a:xfrm>
              <a:off x="2441971" y="2250674"/>
              <a:ext cx="2928477" cy="14511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12700" rIns="12700" bIns="12700" numCol="1" spcCol="1270" anchor="t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s-MX" sz="2000" kern="1200" dirty="0"/>
            </a:p>
          </p:txBody>
        </p:sp>
      </p:grpSp>
      <p:grpSp>
        <p:nvGrpSpPr>
          <p:cNvPr id="10" name="Grupo 9"/>
          <p:cNvGrpSpPr/>
          <p:nvPr/>
        </p:nvGrpSpPr>
        <p:grpSpPr>
          <a:xfrm>
            <a:off x="7767477" y="4386163"/>
            <a:ext cx="483318" cy="1968733"/>
            <a:chOff x="2441971" y="2008824"/>
            <a:chExt cx="3654028" cy="1934802"/>
          </a:xfrm>
        </p:grpSpPr>
        <p:sp>
          <p:nvSpPr>
            <p:cNvPr id="11" name="Flecha derecha 10"/>
            <p:cNvSpPr/>
            <p:nvPr/>
          </p:nvSpPr>
          <p:spPr>
            <a:xfrm>
              <a:off x="2441971" y="2008824"/>
              <a:ext cx="3654028" cy="1934802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chemeClr val="accent1">
                <a:lumMod val="60000"/>
                <a:lumOff val="40000"/>
                <a:alpha val="90000"/>
              </a:schemeClr>
            </a:solidFill>
            <a:ln w="1905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Flecha derecha 4"/>
            <p:cNvSpPr/>
            <p:nvPr/>
          </p:nvSpPr>
          <p:spPr>
            <a:xfrm>
              <a:off x="2441971" y="2250674"/>
              <a:ext cx="2928477" cy="14511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12700" rIns="12700" bIns="12700" numCol="1" spcCol="1270" anchor="t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s-MX" sz="2000" kern="1200" dirty="0"/>
            </a:p>
          </p:txBody>
        </p:sp>
      </p:grpSp>
      <p:sp>
        <p:nvSpPr>
          <p:cNvPr id="13" name="Rectángulo redondeado 12"/>
          <p:cNvSpPr/>
          <p:nvPr/>
        </p:nvSpPr>
        <p:spPr>
          <a:xfrm>
            <a:off x="8187404" y="4237688"/>
            <a:ext cx="2616200" cy="208915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Informe de la Encuesta 2017: </a:t>
            </a:r>
          </a:p>
          <a:p>
            <a:pPr marL="342900" indent="-342900">
              <a:buFontTx/>
              <a:buChar char="-"/>
              <a:defRPr/>
            </a:pPr>
            <a:r>
              <a:rPr lang="es-MX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Antecedentes</a:t>
            </a:r>
          </a:p>
          <a:p>
            <a:pPr marL="342900" indent="-342900">
              <a:buFontTx/>
              <a:buChar char="-"/>
              <a:defRPr/>
            </a:pPr>
            <a:r>
              <a:rPr lang="es-MX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Mecánica   </a:t>
            </a:r>
          </a:p>
          <a:p>
            <a:pPr marL="342900" indent="-342900">
              <a:buFontTx/>
              <a:buChar char="-"/>
              <a:defRPr/>
            </a:pPr>
            <a:r>
              <a:rPr lang="es-MX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Gráficas</a:t>
            </a:r>
          </a:p>
          <a:p>
            <a:pPr marL="342900" indent="-342900">
              <a:buFontTx/>
              <a:buChar char="-"/>
              <a:defRPr/>
            </a:pPr>
            <a:r>
              <a:rPr lang="es-MX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Conclusiones</a:t>
            </a:r>
          </a:p>
        </p:txBody>
      </p:sp>
      <p:pic>
        <p:nvPicPr>
          <p:cNvPr id="14" name="Picture 2" descr="logo color copy JPE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8936" y="761516"/>
            <a:ext cx="1092564" cy="133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Imagen 1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54498" cy="1380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" name="Grupo 15"/>
          <p:cNvGrpSpPr/>
          <p:nvPr/>
        </p:nvGrpSpPr>
        <p:grpSpPr>
          <a:xfrm>
            <a:off x="7758836" y="2028165"/>
            <a:ext cx="483318" cy="1968733"/>
            <a:chOff x="2441971" y="2008824"/>
            <a:chExt cx="3654028" cy="1934802"/>
          </a:xfrm>
        </p:grpSpPr>
        <p:sp>
          <p:nvSpPr>
            <p:cNvPr id="17" name="Flecha derecha 16"/>
            <p:cNvSpPr/>
            <p:nvPr/>
          </p:nvSpPr>
          <p:spPr>
            <a:xfrm>
              <a:off x="2441971" y="2008824"/>
              <a:ext cx="3654028" cy="1934802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chemeClr val="accent1">
                <a:lumMod val="60000"/>
                <a:lumOff val="40000"/>
                <a:alpha val="90000"/>
              </a:schemeClr>
            </a:solidFill>
            <a:ln w="1905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Flecha derecha 4"/>
            <p:cNvSpPr/>
            <p:nvPr/>
          </p:nvSpPr>
          <p:spPr>
            <a:xfrm>
              <a:off x="2441971" y="2250674"/>
              <a:ext cx="2928477" cy="14511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12700" rIns="12700" bIns="12700" numCol="1" spcCol="1270" anchor="t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s-MX" sz="2000" kern="1200" dirty="0"/>
            </a:p>
          </p:txBody>
        </p:sp>
      </p:grpSp>
      <p:grpSp>
        <p:nvGrpSpPr>
          <p:cNvPr id="19" name="Grupo 18"/>
          <p:cNvGrpSpPr/>
          <p:nvPr/>
        </p:nvGrpSpPr>
        <p:grpSpPr>
          <a:xfrm>
            <a:off x="10701309" y="4297896"/>
            <a:ext cx="483318" cy="1968733"/>
            <a:chOff x="2441971" y="2008824"/>
            <a:chExt cx="3654028" cy="1934802"/>
          </a:xfrm>
        </p:grpSpPr>
        <p:sp>
          <p:nvSpPr>
            <p:cNvPr id="20" name="Flecha derecha 19"/>
            <p:cNvSpPr/>
            <p:nvPr/>
          </p:nvSpPr>
          <p:spPr>
            <a:xfrm>
              <a:off x="2441971" y="2008824"/>
              <a:ext cx="3654028" cy="1934802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chemeClr val="accent1">
                <a:lumMod val="60000"/>
                <a:lumOff val="40000"/>
                <a:alpha val="90000"/>
              </a:schemeClr>
            </a:solidFill>
            <a:ln w="1905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Flecha derecha 4"/>
            <p:cNvSpPr/>
            <p:nvPr/>
          </p:nvSpPr>
          <p:spPr>
            <a:xfrm>
              <a:off x="2441971" y="2250674"/>
              <a:ext cx="2928477" cy="14511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12700" rIns="12700" bIns="12700" numCol="1" spcCol="1270" anchor="t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s-MX" sz="2000" kern="1200" dirty="0"/>
            </a:p>
          </p:txBody>
        </p:sp>
      </p:grpSp>
      <p:sp>
        <p:nvSpPr>
          <p:cNvPr id="22" name="CuadroTexto 21"/>
          <p:cNvSpPr txBox="1"/>
          <p:nvPr/>
        </p:nvSpPr>
        <p:spPr>
          <a:xfrm>
            <a:off x="11410682" y="2252570"/>
            <a:ext cx="450760" cy="369331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A</a:t>
            </a:r>
          </a:p>
          <a:p>
            <a:pPr algn="ctr"/>
            <a:r>
              <a:rPr lang="es-MX" dirty="0"/>
              <a:t>D</a:t>
            </a:r>
          </a:p>
          <a:p>
            <a:pPr algn="ctr"/>
            <a:r>
              <a:rPr lang="es-MX" dirty="0"/>
              <a:t>E</a:t>
            </a:r>
          </a:p>
          <a:p>
            <a:pPr algn="ctr"/>
            <a:r>
              <a:rPr lang="es-MX" dirty="0"/>
              <a:t>C</a:t>
            </a:r>
          </a:p>
          <a:p>
            <a:pPr algn="ctr"/>
            <a:r>
              <a:rPr lang="es-MX" dirty="0"/>
              <a:t>U</a:t>
            </a:r>
          </a:p>
          <a:p>
            <a:pPr algn="ctr"/>
            <a:r>
              <a:rPr lang="es-MX" dirty="0"/>
              <a:t>A</a:t>
            </a:r>
          </a:p>
          <a:p>
            <a:pPr algn="ctr"/>
            <a:r>
              <a:rPr lang="es-MX" dirty="0"/>
              <a:t>C</a:t>
            </a:r>
          </a:p>
          <a:p>
            <a:pPr algn="ctr"/>
            <a:r>
              <a:rPr lang="es-MX" dirty="0"/>
              <a:t>I</a:t>
            </a:r>
          </a:p>
          <a:p>
            <a:pPr algn="ctr"/>
            <a:r>
              <a:rPr lang="es-MX" dirty="0"/>
              <a:t>O</a:t>
            </a:r>
          </a:p>
          <a:p>
            <a:pPr algn="ctr"/>
            <a:r>
              <a:rPr lang="es-MX" dirty="0"/>
              <a:t>N</a:t>
            </a:r>
          </a:p>
          <a:p>
            <a:pPr algn="ctr"/>
            <a:r>
              <a:rPr lang="es-MX" dirty="0"/>
              <a:t>E</a:t>
            </a:r>
          </a:p>
          <a:p>
            <a:pPr algn="ctr"/>
            <a:r>
              <a:rPr lang="es-MX" dirty="0"/>
              <a:t>S</a:t>
            </a:r>
          </a:p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923974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997" y="52817"/>
            <a:ext cx="7923983" cy="6805183"/>
          </a:xfrm>
          <a:prstGeom prst="rect">
            <a:avLst/>
          </a:prstGeom>
        </p:spPr>
      </p:pic>
      <p:sp>
        <p:nvSpPr>
          <p:cNvPr id="3" name="Título 2"/>
          <p:cNvSpPr txBox="1">
            <a:spLocks/>
          </p:cNvSpPr>
          <p:nvPr/>
        </p:nvSpPr>
        <p:spPr>
          <a:xfrm>
            <a:off x="1556084" y="-68315"/>
            <a:ext cx="9613861" cy="10123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>
                <a:solidFill>
                  <a:schemeClr val="bg1"/>
                </a:solidFill>
              </a:rPr>
              <a:t>Proceso compartido</a:t>
            </a:r>
          </a:p>
        </p:txBody>
      </p:sp>
      <p:sp>
        <p:nvSpPr>
          <p:cNvPr id="4" name="Marcador de contenido 3"/>
          <p:cNvSpPr txBox="1">
            <a:spLocks/>
          </p:cNvSpPr>
          <p:nvPr/>
        </p:nvSpPr>
        <p:spPr>
          <a:xfrm>
            <a:off x="1322997" y="1012393"/>
            <a:ext cx="11813453" cy="5982236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MX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Participantes como generadores de acciones</a:t>
            </a:r>
            <a:r>
              <a:rPr lang="es-MX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r>
              <a:rPr lang="es-MX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Expresan necesidades y expectativas.</a:t>
            </a:r>
          </a:p>
          <a:p>
            <a:r>
              <a:rPr lang="es-MX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Reconocen sus recursos personales y comunitarios.</a:t>
            </a:r>
          </a:p>
          <a:p>
            <a:r>
              <a:rPr lang="es-MX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Formulan y ejecutan proyectos y acciones.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MX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Información del Diagnóstico (Encuesta, grupos de discusión), base para la acción</a:t>
            </a:r>
            <a:r>
              <a:rPr lang="es-MX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es-MX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Detección de Problemas, necesidades y expectativas prioritarias y formulación de respuestas, acordadas con los participantes.</a:t>
            </a:r>
          </a:p>
          <a:p>
            <a:r>
              <a:rPr lang="es-MX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Detección de fortalezas y recursos</a:t>
            </a:r>
            <a:r>
              <a:rPr lang="es-MX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MX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Estructura documentada, compartida, sistematizada y actualizada:</a:t>
            </a:r>
          </a:p>
          <a:p>
            <a:r>
              <a:rPr lang="es-MX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Presentación y comentarios de cada fase con los participantes.</a:t>
            </a:r>
          </a:p>
          <a:p>
            <a:r>
              <a:rPr lang="es-MX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Formulación y presentación de informes.</a:t>
            </a:r>
          </a:p>
          <a:p>
            <a:r>
              <a:rPr lang="es-MX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Registro y actualización de proyectos acordados con los participantes.</a:t>
            </a:r>
          </a:p>
          <a:p>
            <a:r>
              <a:rPr lang="es-MX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Adecuación de lineamientos a nuevas situaciones y prioridades.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MX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Comunidad participativa:</a:t>
            </a:r>
          </a:p>
          <a:p>
            <a:r>
              <a:rPr lang="es-MX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Integración de todos los grupos de edad.</a:t>
            </a:r>
          </a:p>
          <a:p>
            <a:r>
              <a:rPr lang="es-MX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Integración del personal de apoyo y administrativo.</a:t>
            </a:r>
          </a:p>
          <a:p>
            <a:r>
              <a:rPr lang="es-MX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Reuniones y presentación de avances entre </a:t>
            </a:r>
            <a:r>
              <a:rPr lang="es-MX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participantes.</a:t>
            </a:r>
            <a:endParaRPr lang="es-MX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s-MX" dirty="0"/>
          </a:p>
        </p:txBody>
      </p:sp>
      <p:pic>
        <p:nvPicPr>
          <p:cNvPr id="6" name="Picture 2" descr="logo color copy 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577" y="1012393"/>
            <a:ext cx="1092564" cy="133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4173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93895" y="143317"/>
            <a:ext cx="7490064" cy="1400530"/>
          </a:xfrm>
        </p:spPr>
        <p:txBody>
          <a:bodyPr/>
          <a:lstStyle/>
          <a:p>
            <a:r>
              <a:rPr lang="es-MX" dirty="0"/>
              <a:t>      Marco teórico del </a:t>
            </a:r>
            <a:br>
              <a:rPr lang="es-MX" dirty="0"/>
            </a:br>
            <a:br>
              <a:rPr lang="es-MX" dirty="0"/>
            </a:br>
            <a:r>
              <a:rPr lang="es-MX" dirty="0"/>
              <a:t>Modelo Creciendo juntos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5819755"/>
              </p:ext>
            </p:extLst>
          </p:nvPr>
        </p:nvGraphicFramePr>
        <p:xfrm>
          <a:off x="0" y="2052638"/>
          <a:ext cx="8947150" cy="4805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logo color copy JPE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577" y="1012393"/>
            <a:ext cx="1092564" cy="133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8976575" y="5821251"/>
            <a:ext cx="3125273" cy="92333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dirty="0"/>
              <a:t>J. </a:t>
            </a:r>
            <a:r>
              <a:rPr lang="es-MX" dirty="0" err="1"/>
              <a:t>Habermas</a:t>
            </a:r>
            <a:r>
              <a:rPr lang="es-MX" dirty="0"/>
              <a:t>,  A. </a:t>
            </a:r>
            <a:r>
              <a:rPr lang="es-MX" dirty="0" err="1"/>
              <a:t>Giddens</a:t>
            </a:r>
            <a:r>
              <a:rPr lang="es-MX" dirty="0"/>
              <a:t>, F. </a:t>
            </a:r>
            <a:r>
              <a:rPr lang="es-MX" dirty="0" err="1"/>
              <a:t>Jameson</a:t>
            </a:r>
            <a:r>
              <a:rPr lang="es-MX" dirty="0"/>
              <a:t>, U. Beck, </a:t>
            </a:r>
          </a:p>
          <a:p>
            <a:r>
              <a:rPr lang="es-MX" dirty="0"/>
              <a:t>E. </a:t>
            </a:r>
            <a:r>
              <a:rPr lang="es-MX" dirty="0" err="1"/>
              <a:t>Morin</a:t>
            </a:r>
            <a:r>
              <a:rPr lang="es-MX" dirty="0"/>
              <a:t>, S. </a:t>
            </a:r>
            <a:r>
              <a:rPr lang="es-MX" dirty="0" err="1"/>
              <a:t>Benhabib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8343363" y="4415308"/>
            <a:ext cx="3440806" cy="92333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dirty="0"/>
              <a:t>OPS/OMS, A. Bandura, </a:t>
            </a:r>
          </a:p>
          <a:p>
            <a:r>
              <a:rPr lang="es-MX" dirty="0"/>
              <a:t>Psicología positiva, </a:t>
            </a:r>
          </a:p>
          <a:p>
            <a:r>
              <a:rPr lang="es-MX" dirty="0"/>
              <a:t>S. </a:t>
            </a:r>
            <a:r>
              <a:rPr lang="es-MX" dirty="0" err="1"/>
              <a:t>Moscovici</a:t>
            </a:r>
            <a:r>
              <a:rPr lang="es-MX" dirty="0"/>
              <a:t>, </a:t>
            </a:r>
            <a:r>
              <a:rPr lang="es-MX" dirty="0" err="1"/>
              <a:t>Health</a:t>
            </a:r>
            <a:r>
              <a:rPr lang="es-MX" dirty="0"/>
              <a:t> </a:t>
            </a:r>
            <a:r>
              <a:rPr lang="es-MX" dirty="0" err="1"/>
              <a:t>Canada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7114304" y="2826568"/>
            <a:ext cx="3125273" cy="92333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dirty="0" err="1"/>
              <a:t>European</a:t>
            </a:r>
            <a:r>
              <a:rPr lang="es-MX" dirty="0"/>
              <a:t> M.C.D.D.A, </a:t>
            </a:r>
          </a:p>
          <a:p>
            <a:r>
              <a:rPr lang="es-MX" dirty="0"/>
              <a:t>R. </a:t>
            </a:r>
            <a:r>
              <a:rPr lang="es-MX" dirty="0" err="1"/>
              <a:t>Catalano</a:t>
            </a:r>
            <a:r>
              <a:rPr lang="es-MX" dirty="0"/>
              <a:t>, J.D. Hawkins, </a:t>
            </a:r>
          </a:p>
          <a:p>
            <a:r>
              <a:rPr lang="es-MX" dirty="0"/>
              <a:t>N.I.D.A., O.M.S., P.N.U.D.</a:t>
            </a:r>
          </a:p>
        </p:txBody>
      </p:sp>
      <p:sp>
        <p:nvSpPr>
          <p:cNvPr id="8" name="Flecha izquierda 7"/>
          <p:cNvSpPr/>
          <p:nvPr/>
        </p:nvSpPr>
        <p:spPr>
          <a:xfrm>
            <a:off x="5885645" y="2826568"/>
            <a:ext cx="1228659" cy="78722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Flecha izquierda 8"/>
          <p:cNvSpPr/>
          <p:nvPr/>
        </p:nvSpPr>
        <p:spPr>
          <a:xfrm>
            <a:off x="7356420" y="4415308"/>
            <a:ext cx="986944" cy="78722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Flecha izquierda 9"/>
          <p:cNvSpPr/>
          <p:nvPr/>
        </p:nvSpPr>
        <p:spPr>
          <a:xfrm>
            <a:off x="8483959" y="5889301"/>
            <a:ext cx="492616" cy="78722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47992" cy="1543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163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643289897"/>
              </p:ext>
            </p:extLst>
          </p:nvPr>
        </p:nvGraphicFramePr>
        <p:xfrm>
          <a:off x="711200" y="0"/>
          <a:ext cx="98044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 descr="logo color copy JPE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577" y="1012393"/>
            <a:ext cx="1092564" cy="133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0" y="3025446"/>
            <a:ext cx="4443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/>
              <a:t>Características</a:t>
            </a:r>
          </a:p>
          <a:p>
            <a:endParaRPr lang="es-MX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83134" cy="1751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749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70468" y="452718"/>
            <a:ext cx="8080366" cy="1400530"/>
          </a:xfrm>
        </p:spPr>
        <p:txBody>
          <a:bodyPr/>
          <a:lstStyle/>
          <a:p>
            <a:r>
              <a:rPr lang="es-MX" dirty="0"/>
              <a:t>Poblaciones de intervención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8344879"/>
              </p:ext>
            </p:extLst>
          </p:nvPr>
        </p:nvGraphicFramePr>
        <p:xfrm>
          <a:off x="1000653" y="1572818"/>
          <a:ext cx="8947150" cy="4805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Grupo 5"/>
          <p:cNvGrpSpPr/>
          <p:nvPr/>
        </p:nvGrpSpPr>
        <p:grpSpPr>
          <a:xfrm>
            <a:off x="2189128" y="5061624"/>
            <a:ext cx="3334641" cy="1332737"/>
            <a:chOff x="5352029" y="2254221"/>
            <a:chExt cx="3334641" cy="1332737"/>
          </a:xfrm>
        </p:grpSpPr>
        <p:sp>
          <p:nvSpPr>
            <p:cNvPr id="7" name="Elipse 6"/>
            <p:cNvSpPr/>
            <p:nvPr/>
          </p:nvSpPr>
          <p:spPr>
            <a:xfrm>
              <a:off x="5352029" y="2254221"/>
              <a:ext cx="3334641" cy="1332737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8" name="Elipse 4"/>
            <p:cNvSpPr/>
            <p:nvPr/>
          </p:nvSpPr>
          <p:spPr>
            <a:xfrm>
              <a:off x="5840376" y="2449396"/>
              <a:ext cx="2357947" cy="9423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2400" kern="1200" dirty="0"/>
                <a:t>Centros de Readaptación</a:t>
              </a:r>
            </a:p>
          </p:txBody>
        </p:sp>
      </p:grpSp>
      <p:pic>
        <p:nvPicPr>
          <p:cNvPr id="9" name="Picture 2" descr="logo color copy JPE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577" y="1012393"/>
            <a:ext cx="1092564" cy="133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83134" cy="1751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047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 txBox="1">
            <a:spLocks/>
          </p:cNvSpPr>
          <p:nvPr/>
        </p:nvSpPr>
        <p:spPr>
          <a:xfrm>
            <a:off x="2186161" y="884099"/>
            <a:ext cx="626656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¿Qué hacemos?</a:t>
            </a: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409865" y="3108333"/>
            <a:ext cx="7772400" cy="237896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Clr>
                <a:schemeClr val="tx2">
                  <a:lumMod val="50000"/>
                </a:schemeClr>
              </a:buClr>
              <a:buFont typeface="+mj-lt"/>
              <a:buAutoNum type="arabicPeriod"/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Fortalecer los factores protectores </a:t>
            </a:r>
          </a:p>
          <a:p>
            <a:pPr marL="514350" indent="-514350">
              <a:buClr>
                <a:schemeClr val="tx2">
                  <a:lumMod val="50000"/>
                </a:schemeClr>
              </a:buClr>
              <a:buFont typeface="+mj-lt"/>
              <a:buAutoNum type="arabicPeriod"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Clr>
                <a:schemeClr val="tx2">
                  <a:lumMod val="50000"/>
                </a:schemeClr>
              </a:buClr>
              <a:buFont typeface="+mj-lt"/>
              <a:buAutoNum type="arabicPeriod"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Clr>
                <a:schemeClr val="tx2">
                  <a:lumMod val="50000"/>
                </a:schemeClr>
              </a:buClr>
              <a:buFont typeface="+mj-lt"/>
              <a:buAutoNum type="arabicPeriod"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Clr>
                <a:schemeClr val="tx2">
                  <a:lumMod val="50000"/>
                </a:schemeClr>
              </a:buClr>
              <a:buFont typeface="+mj-lt"/>
              <a:buAutoNum type="arabicPeriod"/>
            </a:pP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Reducir los riesgos y daños</a:t>
            </a:r>
          </a:p>
          <a:p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Flecha derecha 5"/>
          <p:cNvSpPr/>
          <p:nvPr/>
        </p:nvSpPr>
        <p:spPr>
          <a:xfrm>
            <a:off x="6191491" y="3013656"/>
            <a:ext cx="772733" cy="631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/>
          <p:cNvSpPr/>
          <p:nvPr/>
        </p:nvSpPr>
        <p:spPr>
          <a:xfrm>
            <a:off x="6964224" y="2502712"/>
            <a:ext cx="4652520" cy="16529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Prevención Universal: </a:t>
            </a:r>
          </a:p>
          <a:p>
            <a:pPr algn="ctr"/>
            <a:r>
              <a:rPr lang="es-MX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Acciones en que toda la comunidad participa</a:t>
            </a:r>
          </a:p>
        </p:txBody>
      </p:sp>
      <p:sp>
        <p:nvSpPr>
          <p:cNvPr id="8" name="Flecha derecha 7"/>
          <p:cNvSpPr/>
          <p:nvPr/>
        </p:nvSpPr>
        <p:spPr>
          <a:xfrm>
            <a:off x="6127097" y="4862433"/>
            <a:ext cx="772733" cy="631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 8"/>
          <p:cNvSpPr/>
          <p:nvPr/>
        </p:nvSpPr>
        <p:spPr>
          <a:xfrm>
            <a:off x="6964224" y="4297817"/>
            <a:ext cx="4652520" cy="18776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Prevención Selectiva e Indicada: </a:t>
            </a:r>
            <a:r>
              <a:rPr lang="es-MX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Intervención en crisis y acciones específicas para algunas personas y grupos de la comunidad</a:t>
            </a:r>
          </a:p>
        </p:txBody>
      </p:sp>
      <p:pic>
        <p:nvPicPr>
          <p:cNvPr id="11" name="Picture 2" descr="logo color copy 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577" y="1012393"/>
            <a:ext cx="1092564" cy="133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83134" cy="1751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206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1944688" y="623888"/>
            <a:ext cx="6589712" cy="12811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b="1"/>
              <a:t>¿EN QUÉ INTENTAMOS INCIDIR?</a:t>
            </a:r>
          </a:p>
        </p:txBody>
      </p:sp>
      <p:graphicFrame>
        <p:nvGraphicFramePr>
          <p:cNvPr id="3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3969224"/>
              </p:ext>
            </p:extLst>
          </p:nvPr>
        </p:nvGraphicFramePr>
        <p:xfrm>
          <a:off x="611560" y="1100138"/>
          <a:ext cx="7732341" cy="47051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2 CuadroTexto"/>
          <p:cNvSpPr txBox="1"/>
          <p:nvPr/>
        </p:nvSpPr>
        <p:spPr>
          <a:xfrm>
            <a:off x="6483887" y="1307964"/>
            <a:ext cx="3471482" cy="25237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Ámbitos y</a:t>
            </a:r>
          </a:p>
          <a:p>
            <a:pPr>
              <a:defRPr/>
            </a:pPr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Dimensiones </a:t>
            </a:r>
          </a:p>
          <a:p>
            <a:pPr marL="457200" indent="-457200">
              <a:buFontTx/>
              <a:buChar char="-"/>
              <a:defRPr/>
            </a:pPr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Personales</a:t>
            </a:r>
          </a:p>
          <a:p>
            <a:pPr marL="457200" indent="-457200">
              <a:buFontTx/>
              <a:buChar char="-"/>
              <a:defRPr/>
            </a:pPr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Interpersonales </a:t>
            </a:r>
          </a:p>
          <a:p>
            <a:pPr marL="457200" indent="-457200">
              <a:buFontTx/>
              <a:buChar char="-"/>
              <a:defRPr/>
            </a:pPr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Colectivas</a:t>
            </a: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>
              <a:defRPr/>
            </a:pPr>
            <a:endParaRPr lang="es-MX" dirty="0"/>
          </a:p>
        </p:txBody>
      </p:sp>
      <p:pic>
        <p:nvPicPr>
          <p:cNvPr id="5" name="Imagen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08943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logo color copy JPE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577" y="1012393"/>
            <a:ext cx="1092564" cy="133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1473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4 Proceso"/>
          <p:cNvSpPr/>
          <p:nvPr/>
        </p:nvSpPr>
        <p:spPr>
          <a:xfrm>
            <a:off x="5795962" y="2133600"/>
            <a:ext cx="3489705" cy="3311525"/>
          </a:xfrm>
          <a:prstGeom prst="flowChartProcess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s-MX" sz="2800" dirty="0">
                <a:solidFill>
                  <a:schemeClr val="tx1"/>
                </a:solidFill>
              </a:rPr>
              <a:t>Dimensiones:</a:t>
            </a:r>
          </a:p>
          <a:p>
            <a:pPr marL="800100" lvl="1" indent="-342900">
              <a:buFont typeface="Arial" pitchFamily="34" charset="0"/>
              <a:buChar char="•"/>
              <a:defRPr/>
            </a:pPr>
            <a:r>
              <a:rPr lang="es-MX" sz="2800" dirty="0">
                <a:solidFill>
                  <a:schemeClr val="tx1"/>
                </a:solidFill>
              </a:rPr>
              <a:t>Personal</a:t>
            </a:r>
          </a:p>
          <a:p>
            <a:pPr marL="800100" lvl="1" indent="-342900">
              <a:buFont typeface="Arial" pitchFamily="34" charset="0"/>
              <a:buChar char="•"/>
              <a:defRPr/>
            </a:pPr>
            <a:r>
              <a:rPr lang="es-MX" sz="2800" dirty="0">
                <a:solidFill>
                  <a:schemeClr val="tx1"/>
                </a:solidFill>
              </a:rPr>
              <a:t>Interpersonal</a:t>
            </a:r>
          </a:p>
          <a:p>
            <a:pPr marL="800100" lvl="1" indent="-342900">
              <a:buFont typeface="Arial" pitchFamily="34" charset="0"/>
              <a:buChar char="•"/>
              <a:defRPr/>
            </a:pPr>
            <a:r>
              <a:rPr lang="es-MX" sz="2800" dirty="0">
                <a:solidFill>
                  <a:schemeClr val="tx1"/>
                </a:solidFill>
              </a:rPr>
              <a:t>Colectiva</a:t>
            </a:r>
          </a:p>
        </p:txBody>
      </p:sp>
      <p:sp>
        <p:nvSpPr>
          <p:cNvPr id="3" name="1 Título"/>
          <p:cNvSpPr txBox="1">
            <a:spLocks/>
          </p:cNvSpPr>
          <p:nvPr/>
        </p:nvSpPr>
        <p:spPr>
          <a:xfrm>
            <a:off x="2232024" y="71168"/>
            <a:ext cx="7127875" cy="1281112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s-MX" dirty="0"/>
              <a:t>Fortalecimiento de </a:t>
            </a:r>
            <a:br>
              <a:rPr lang="es-MX" dirty="0"/>
            </a:br>
            <a:r>
              <a:rPr lang="es-MX" dirty="0"/>
              <a:t>Aprendizajes y habilidades a través de: </a:t>
            </a:r>
          </a:p>
        </p:txBody>
      </p:sp>
      <p:sp>
        <p:nvSpPr>
          <p:cNvPr id="4" name="3 Pentágono"/>
          <p:cNvSpPr/>
          <p:nvPr/>
        </p:nvSpPr>
        <p:spPr>
          <a:xfrm>
            <a:off x="431800" y="1520825"/>
            <a:ext cx="5653088" cy="4645025"/>
          </a:xfrm>
          <a:prstGeom prst="homePlat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376501" y="1525989"/>
            <a:ext cx="6591300" cy="45370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s-MX" sz="2800" dirty="0">
                <a:solidFill>
                  <a:schemeClr val="accent3">
                    <a:lumMod val="50000"/>
                  </a:schemeClr>
                </a:solidFill>
              </a:rPr>
              <a:t>Ámbitos:</a:t>
            </a:r>
          </a:p>
          <a:p>
            <a:pPr lvl="1">
              <a:defRPr/>
            </a:pPr>
            <a:r>
              <a:rPr lang="es-MX" sz="24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 cuerpo</a:t>
            </a:r>
          </a:p>
          <a:p>
            <a:pPr lvl="1">
              <a:defRPr/>
            </a:pPr>
            <a:r>
              <a:rPr lang="es-MX" sz="24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 mundo interior</a:t>
            </a:r>
          </a:p>
          <a:p>
            <a:pPr lvl="1">
              <a:defRPr/>
            </a:pPr>
            <a:r>
              <a:rPr lang="es-MX" sz="24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 relaciones</a:t>
            </a:r>
          </a:p>
          <a:p>
            <a:pPr lvl="1">
              <a:defRPr/>
            </a:pPr>
            <a:r>
              <a:rPr lang="es-MX" sz="24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 familia</a:t>
            </a:r>
          </a:p>
          <a:p>
            <a:pPr lvl="1">
              <a:defRPr/>
            </a:pPr>
            <a:r>
              <a:rPr lang="es-MX" sz="24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 escuela</a:t>
            </a:r>
          </a:p>
          <a:p>
            <a:pPr lvl="1">
              <a:defRPr/>
            </a:pPr>
            <a:r>
              <a:rPr lang="es-MX" sz="24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 comunidad y el ambiente</a:t>
            </a:r>
          </a:p>
          <a:p>
            <a:pPr lvl="1">
              <a:defRPr/>
            </a:pPr>
            <a:r>
              <a:rPr lang="es-MX" sz="24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 futuro</a:t>
            </a:r>
          </a:p>
          <a:p>
            <a:pPr lvl="1">
              <a:defRPr/>
            </a:pPr>
            <a:r>
              <a:rPr lang="es-MX" sz="24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 tiempo y formas </a:t>
            </a:r>
          </a:p>
          <a:p>
            <a:pPr marL="457200" lvl="1" indent="0">
              <a:buFont typeface="Wingdings 3" panose="05040102010807070707" pitchFamily="18" charset="2"/>
              <a:buNone/>
              <a:defRPr/>
            </a:pPr>
            <a:r>
              <a:rPr lang="es-MX" sz="24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de consumo</a:t>
            </a:r>
          </a:p>
        </p:txBody>
      </p:sp>
      <p:pic>
        <p:nvPicPr>
          <p:cNvPr id="6" name="Imagen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798"/>
            <a:ext cx="1654498" cy="1380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logo color copy 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577" y="1012393"/>
            <a:ext cx="1092564" cy="133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33491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3 Diagrama"/>
          <p:cNvGraphicFramePr/>
          <p:nvPr>
            <p:extLst>
              <p:ext uri="{D42A27DB-BD31-4B8C-83A1-F6EECF244321}">
                <p14:modId xmlns:p14="http://schemas.microsoft.com/office/powerpoint/2010/main" val="831811664"/>
              </p:ext>
            </p:extLst>
          </p:nvPr>
        </p:nvGraphicFramePr>
        <p:xfrm>
          <a:off x="1120463" y="759854"/>
          <a:ext cx="8706118" cy="59410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4 CuadroTexto"/>
          <p:cNvSpPr txBox="1"/>
          <p:nvPr/>
        </p:nvSpPr>
        <p:spPr>
          <a:xfrm>
            <a:off x="3254152" y="6027313"/>
            <a:ext cx="3829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es-MX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Creciendo juntos </a:t>
            </a:r>
            <a:endParaRPr lang="es-MX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 descr="logo color copy JPE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577" y="1012393"/>
            <a:ext cx="1092564" cy="133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83134" cy="1751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7450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1341</TotalTime>
  <Words>1037</Words>
  <Application>Microsoft Office PowerPoint</Application>
  <PresentationFormat>Panorámica</PresentationFormat>
  <Paragraphs>202</Paragraphs>
  <Slides>23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31" baseType="lpstr">
      <vt:lpstr>MS PGothic</vt:lpstr>
      <vt:lpstr>Arial</vt:lpstr>
      <vt:lpstr>Calibri</vt:lpstr>
      <vt:lpstr>Candara</vt:lpstr>
      <vt:lpstr>Century Gothic</vt:lpstr>
      <vt:lpstr>Tahoma</vt:lpstr>
      <vt:lpstr>Wingdings 3</vt:lpstr>
      <vt:lpstr>Ion</vt:lpstr>
      <vt:lpstr>Modelo Creciendo juntos</vt:lpstr>
      <vt:lpstr>Presentación de PowerPoint</vt:lpstr>
      <vt:lpstr>      Marco teórico del   Modelo Creciendo juntos</vt:lpstr>
      <vt:lpstr>Presentación de PowerPoint</vt:lpstr>
      <vt:lpstr>Poblaciones de intervención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  Visibilidad de las acciones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Propietario</dc:creator>
  <cp:lastModifiedBy>Propietario</cp:lastModifiedBy>
  <cp:revision>125</cp:revision>
  <cp:lastPrinted>2015-10-20T00:08:04Z</cp:lastPrinted>
  <dcterms:created xsi:type="dcterms:W3CDTF">2015-07-21T22:59:39Z</dcterms:created>
  <dcterms:modified xsi:type="dcterms:W3CDTF">2018-04-20T02:37:05Z</dcterms:modified>
</cp:coreProperties>
</file>